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5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26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6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3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9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0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7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19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04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44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85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4D75-5EEE-43B7-8B28-00F783CCFD6B}" type="datetimeFigureOut">
              <a:rPr lang="pt-BR" smtClean="0"/>
              <a:t>17/11/2017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14325-6191-4E9F-8857-7065F2C8D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1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Especificações do </a:t>
            </a:r>
            <a:r>
              <a:rPr lang="pt-BR" dirty="0" err="1" smtClean="0"/>
              <a:t>multiplier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5802" y="292232"/>
            <a:ext cx="10086680" cy="468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055802" y="1400974"/>
            <a:ext cx="10086680" cy="707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1053060" y="2642036"/>
            <a:ext cx="10086680" cy="707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98899" y="1036950"/>
            <a:ext cx="428187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Selecione o grau de dificuldade do exercício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257395" y="2281291"/>
            <a:ext cx="35648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Selecione a quantidade de questões</a:t>
            </a:r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1448374" y="2818961"/>
            <a:ext cx="479740" cy="369332"/>
            <a:chOff x="1301428" y="5287593"/>
            <a:chExt cx="479740" cy="369332"/>
          </a:xfrm>
        </p:grpSpPr>
        <p:sp>
          <p:nvSpPr>
            <p:cNvPr id="8" name="Elipse 7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242125" y="1604241"/>
            <a:ext cx="1196428" cy="369332"/>
            <a:chOff x="1687398" y="5275637"/>
            <a:chExt cx="1196428" cy="369332"/>
          </a:xfrm>
        </p:grpSpPr>
        <p:sp>
          <p:nvSpPr>
            <p:cNvPr id="18" name="Elipse 17"/>
            <p:cNvSpPr/>
            <p:nvPr/>
          </p:nvSpPr>
          <p:spPr>
            <a:xfrm>
              <a:off x="1687398" y="5373278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016281" y="527563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1d x 1d</a:t>
              </a:r>
              <a:endParaRPr lang="pt-BR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474496" y="1604241"/>
            <a:ext cx="1196428" cy="369332"/>
            <a:chOff x="1687398" y="5275637"/>
            <a:chExt cx="1196428" cy="369332"/>
          </a:xfrm>
        </p:grpSpPr>
        <p:sp>
          <p:nvSpPr>
            <p:cNvPr id="21" name="Elipse 20"/>
            <p:cNvSpPr/>
            <p:nvPr/>
          </p:nvSpPr>
          <p:spPr>
            <a:xfrm>
              <a:off x="1687398" y="5373278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016281" y="527563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  <a:r>
                <a:rPr lang="pt-BR" dirty="0" smtClean="0"/>
                <a:t>d x 1d</a:t>
              </a:r>
              <a:endParaRPr lang="pt-BR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9706866" y="1604241"/>
            <a:ext cx="1196428" cy="369332"/>
            <a:chOff x="1687398" y="5275637"/>
            <a:chExt cx="1196428" cy="369332"/>
          </a:xfrm>
        </p:grpSpPr>
        <p:sp>
          <p:nvSpPr>
            <p:cNvPr id="24" name="Elipse 23"/>
            <p:cNvSpPr/>
            <p:nvPr/>
          </p:nvSpPr>
          <p:spPr>
            <a:xfrm>
              <a:off x="1687398" y="5373278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016281" y="527563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  <a:r>
                <a:rPr lang="pt-BR" dirty="0" smtClean="0"/>
                <a:t>d x 2d</a:t>
              </a:r>
              <a:endParaRPr lang="pt-BR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80413" y="2818961"/>
            <a:ext cx="479740" cy="369332"/>
            <a:chOff x="1301428" y="5287593"/>
            <a:chExt cx="479740" cy="369332"/>
          </a:xfrm>
        </p:grpSpPr>
        <p:sp>
          <p:nvSpPr>
            <p:cNvPr id="31" name="Elipse 30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312452" y="2818961"/>
            <a:ext cx="479740" cy="369332"/>
            <a:chOff x="1301428" y="5287593"/>
            <a:chExt cx="479740" cy="369332"/>
          </a:xfrm>
        </p:grpSpPr>
        <p:sp>
          <p:nvSpPr>
            <p:cNvPr id="34" name="Elipse 33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244491" y="2818961"/>
            <a:ext cx="479740" cy="369332"/>
            <a:chOff x="1301428" y="5287593"/>
            <a:chExt cx="479740" cy="369332"/>
          </a:xfrm>
        </p:grpSpPr>
        <p:sp>
          <p:nvSpPr>
            <p:cNvPr id="37" name="Elipse 36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176530" y="2818961"/>
            <a:ext cx="479740" cy="369332"/>
            <a:chOff x="1301428" y="5287593"/>
            <a:chExt cx="479740" cy="369332"/>
          </a:xfrm>
        </p:grpSpPr>
        <p:sp>
          <p:nvSpPr>
            <p:cNvPr id="40" name="Elipse 39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108569" y="2818961"/>
            <a:ext cx="479740" cy="369332"/>
            <a:chOff x="1301428" y="5287593"/>
            <a:chExt cx="479740" cy="369332"/>
          </a:xfrm>
        </p:grpSpPr>
        <p:sp>
          <p:nvSpPr>
            <p:cNvPr id="43" name="Elipse 42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6</a:t>
              </a:r>
              <a:endParaRPr lang="pt-BR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40608" y="2818961"/>
            <a:ext cx="479740" cy="369332"/>
            <a:chOff x="1301428" y="5287593"/>
            <a:chExt cx="479740" cy="369332"/>
          </a:xfrm>
        </p:grpSpPr>
        <p:sp>
          <p:nvSpPr>
            <p:cNvPr id="46" name="Elipse 45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7</a:t>
              </a:r>
              <a:endParaRPr lang="pt-BR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972647" y="2818961"/>
            <a:ext cx="479740" cy="369332"/>
            <a:chOff x="1301428" y="5287593"/>
            <a:chExt cx="479740" cy="369332"/>
          </a:xfrm>
        </p:grpSpPr>
        <p:sp>
          <p:nvSpPr>
            <p:cNvPr id="49" name="Elipse 48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8904686" y="2818961"/>
            <a:ext cx="479740" cy="369332"/>
            <a:chOff x="1301428" y="5287593"/>
            <a:chExt cx="479740" cy="369332"/>
          </a:xfrm>
        </p:grpSpPr>
        <p:sp>
          <p:nvSpPr>
            <p:cNvPr id="52" name="Elipse 51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9</a:t>
              </a:r>
              <a:endParaRPr lang="pt-BR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36724" y="2818961"/>
            <a:ext cx="596758" cy="369332"/>
            <a:chOff x="1301428" y="5287593"/>
            <a:chExt cx="596758" cy="369332"/>
          </a:xfrm>
        </p:grpSpPr>
        <p:sp>
          <p:nvSpPr>
            <p:cNvPr id="55" name="Elipse 54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79482" y="52875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</p:grpSp>
      <p:sp>
        <p:nvSpPr>
          <p:cNvPr id="59" name="CaixaDeTexto 58"/>
          <p:cNvSpPr txBox="1"/>
          <p:nvPr/>
        </p:nvSpPr>
        <p:spPr>
          <a:xfrm>
            <a:off x="4731627" y="458965"/>
            <a:ext cx="261642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Bem-vindo ao </a:t>
            </a:r>
            <a:r>
              <a:rPr lang="pt-BR" dirty="0" err="1" smtClean="0"/>
              <a:t>Multiplier</a:t>
            </a:r>
            <a:r>
              <a:rPr lang="pt-BR" dirty="0" smtClean="0"/>
              <a:t>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8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5802" y="292232"/>
            <a:ext cx="10086680" cy="468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1053060" y="2642036"/>
            <a:ext cx="10086680" cy="707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06408" y="1370128"/>
            <a:ext cx="29799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Dificuldade escolhida: 1d x 1d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257395" y="2281291"/>
            <a:ext cx="35648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Selecione a quantidade de questões</a:t>
            </a:r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1448374" y="2818961"/>
            <a:ext cx="479740" cy="369332"/>
            <a:chOff x="1301428" y="5287593"/>
            <a:chExt cx="479740" cy="369332"/>
          </a:xfrm>
        </p:grpSpPr>
        <p:sp>
          <p:nvSpPr>
            <p:cNvPr id="8" name="Elipse 7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80413" y="2818961"/>
            <a:ext cx="479740" cy="369332"/>
            <a:chOff x="1301428" y="5287593"/>
            <a:chExt cx="479740" cy="369332"/>
          </a:xfrm>
        </p:grpSpPr>
        <p:sp>
          <p:nvSpPr>
            <p:cNvPr id="31" name="Elipse 30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312452" y="2818961"/>
            <a:ext cx="479740" cy="369332"/>
            <a:chOff x="1301428" y="5287593"/>
            <a:chExt cx="479740" cy="369332"/>
          </a:xfrm>
        </p:grpSpPr>
        <p:sp>
          <p:nvSpPr>
            <p:cNvPr id="34" name="Elipse 33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244491" y="2818961"/>
            <a:ext cx="479740" cy="369332"/>
            <a:chOff x="1301428" y="5287593"/>
            <a:chExt cx="479740" cy="369332"/>
          </a:xfrm>
        </p:grpSpPr>
        <p:sp>
          <p:nvSpPr>
            <p:cNvPr id="37" name="Elipse 36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176530" y="2818961"/>
            <a:ext cx="479740" cy="369332"/>
            <a:chOff x="1301428" y="5287593"/>
            <a:chExt cx="479740" cy="369332"/>
          </a:xfrm>
        </p:grpSpPr>
        <p:sp>
          <p:nvSpPr>
            <p:cNvPr id="40" name="Elipse 39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108569" y="2818961"/>
            <a:ext cx="479740" cy="369332"/>
            <a:chOff x="1301428" y="5287593"/>
            <a:chExt cx="479740" cy="369332"/>
          </a:xfrm>
        </p:grpSpPr>
        <p:sp>
          <p:nvSpPr>
            <p:cNvPr id="43" name="Elipse 42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6</a:t>
              </a:r>
              <a:endParaRPr lang="pt-BR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40608" y="2818961"/>
            <a:ext cx="479740" cy="369332"/>
            <a:chOff x="1301428" y="5287593"/>
            <a:chExt cx="479740" cy="369332"/>
          </a:xfrm>
        </p:grpSpPr>
        <p:sp>
          <p:nvSpPr>
            <p:cNvPr id="46" name="Elipse 45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7</a:t>
              </a:r>
              <a:endParaRPr lang="pt-BR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972647" y="2818961"/>
            <a:ext cx="479740" cy="369332"/>
            <a:chOff x="1301428" y="5287593"/>
            <a:chExt cx="479740" cy="369332"/>
          </a:xfrm>
        </p:grpSpPr>
        <p:sp>
          <p:nvSpPr>
            <p:cNvPr id="49" name="Elipse 48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8904686" y="2818961"/>
            <a:ext cx="479740" cy="369332"/>
            <a:chOff x="1301428" y="5287593"/>
            <a:chExt cx="479740" cy="369332"/>
          </a:xfrm>
        </p:grpSpPr>
        <p:sp>
          <p:nvSpPr>
            <p:cNvPr id="52" name="Elipse 51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9</a:t>
              </a:r>
              <a:endParaRPr lang="pt-BR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36724" y="2818961"/>
            <a:ext cx="596758" cy="369332"/>
            <a:chOff x="1301428" y="5287593"/>
            <a:chExt cx="596758" cy="369332"/>
          </a:xfrm>
        </p:grpSpPr>
        <p:sp>
          <p:nvSpPr>
            <p:cNvPr id="55" name="Elipse 54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79482" y="52875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10032883" y="292232"/>
            <a:ext cx="1109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Multiplier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6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5802" y="292232"/>
            <a:ext cx="10086680" cy="468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0032883" y="292232"/>
            <a:ext cx="1109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Multiplier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788780" y="3173741"/>
            <a:ext cx="16352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Começar treino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348049" y="3173741"/>
            <a:ext cx="13796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Reconfigurar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88780" y="3569071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Vamos multiplicar!!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7324524" y="3543073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Escolher outras opções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1062846" y="635714"/>
            <a:ext cx="29799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Dificuldade escolhida: 1d x 1d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062846" y="1002565"/>
            <a:ext cx="2456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Resolvendo 10 questões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3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5802" y="537328"/>
            <a:ext cx="10086680" cy="44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1055802" y="1425978"/>
            <a:ext cx="10086680" cy="707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451116" y="1602903"/>
            <a:ext cx="479740" cy="369332"/>
            <a:chOff x="1301428" y="5287593"/>
            <a:chExt cx="479740" cy="369332"/>
          </a:xfrm>
        </p:grpSpPr>
        <p:sp>
          <p:nvSpPr>
            <p:cNvPr id="8" name="Elipse 7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83155" y="1602903"/>
            <a:ext cx="479740" cy="369332"/>
            <a:chOff x="1301428" y="5287593"/>
            <a:chExt cx="479740" cy="369332"/>
          </a:xfrm>
        </p:grpSpPr>
        <p:sp>
          <p:nvSpPr>
            <p:cNvPr id="31" name="Elipse 30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315194" y="1602903"/>
            <a:ext cx="479740" cy="369332"/>
            <a:chOff x="1301428" y="5287593"/>
            <a:chExt cx="479740" cy="369332"/>
          </a:xfrm>
        </p:grpSpPr>
        <p:sp>
          <p:nvSpPr>
            <p:cNvPr id="34" name="Elipse 33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247233" y="1602903"/>
            <a:ext cx="479740" cy="369332"/>
            <a:chOff x="1301428" y="5287593"/>
            <a:chExt cx="479740" cy="369332"/>
          </a:xfrm>
        </p:grpSpPr>
        <p:sp>
          <p:nvSpPr>
            <p:cNvPr id="37" name="Elipse 36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179272" y="1602903"/>
            <a:ext cx="479740" cy="369332"/>
            <a:chOff x="1301428" y="5287593"/>
            <a:chExt cx="479740" cy="369332"/>
          </a:xfrm>
        </p:grpSpPr>
        <p:sp>
          <p:nvSpPr>
            <p:cNvPr id="40" name="Elipse 39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111311" y="1602903"/>
            <a:ext cx="479740" cy="369332"/>
            <a:chOff x="1301428" y="5287593"/>
            <a:chExt cx="479740" cy="369332"/>
          </a:xfrm>
        </p:grpSpPr>
        <p:sp>
          <p:nvSpPr>
            <p:cNvPr id="43" name="Elipse 42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6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43350" y="1602903"/>
            <a:ext cx="479740" cy="369332"/>
            <a:chOff x="1301428" y="5287593"/>
            <a:chExt cx="479740" cy="369332"/>
          </a:xfrm>
        </p:grpSpPr>
        <p:sp>
          <p:nvSpPr>
            <p:cNvPr id="46" name="Elipse 45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7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975389" y="1602903"/>
            <a:ext cx="479740" cy="369332"/>
            <a:chOff x="1301428" y="5287593"/>
            <a:chExt cx="479740" cy="369332"/>
          </a:xfrm>
        </p:grpSpPr>
        <p:sp>
          <p:nvSpPr>
            <p:cNvPr id="49" name="Elipse 48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8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8907428" y="1602903"/>
            <a:ext cx="479740" cy="369332"/>
            <a:chOff x="1301428" y="5287593"/>
            <a:chExt cx="479740" cy="369332"/>
          </a:xfrm>
        </p:grpSpPr>
        <p:sp>
          <p:nvSpPr>
            <p:cNvPr id="52" name="Elipse 51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9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39466" y="1602903"/>
            <a:ext cx="596758" cy="369332"/>
            <a:chOff x="1301428" y="5287593"/>
            <a:chExt cx="596758" cy="369332"/>
          </a:xfrm>
        </p:grpSpPr>
        <p:sp>
          <p:nvSpPr>
            <p:cNvPr id="55" name="Elipse 54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79482" y="52875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10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sp>
        <p:nvSpPr>
          <p:cNvPr id="59" name="CaixaDeTexto 58"/>
          <p:cNvSpPr txBox="1"/>
          <p:nvPr/>
        </p:nvSpPr>
        <p:spPr>
          <a:xfrm>
            <a:off x="1062846" y="635714"/>
            <a:ext cx="29799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Dificuldade escolhida: 1d x 1d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062846" y="1002565"/>
            <a:ext cx="2456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Resolvendo 10 questões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00804" y="2581456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5 X 9 = 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5806985" y="2647815"/>
            <a:ext cx="1969684" cy="452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291747" y="4286896"/>
            <a:ext cx="95987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Finalizar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227639" y="4656228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Quero ver meu relatório!!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975389" y="2713652"/>
            <a:ext cx="110267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Submeter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7911281" y="3082984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Essa eu se!!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0039927" y="541819"/>
            <a:ext cx="1109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Multiplier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9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5802" y="537328"/>
            <a:ext cx="10086680" cy="44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1055802" y="1425978"/>
            <a:ext cx="10086680" cy="707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451116" y="1602903"/>
            <a:ext cx="479740" cy="369332"/>
            <a:chOff x="1301428" y="5287593"/>
            <a:chExt cx="479740" cy="369332"/>
          </a:xfrm>
        </p:grpSpPr>
        <p:sp>
          <p:nvSpPr>
            <p:cNvPr id="8" name="Elipse 7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83155" y="1602903"/>
            <a:ext cx="479740" cy="369332"/>
            <a:chOff x="1301428" y="5287593"/>
            <a:chExt cx="479740" cy="369332"/>
          </a:xfrm>
        </p:grpSpPr>
        <p:sp>
          <p:nvSpPr>
            <p:cNvPr id="31" name="Elipse 30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315194" y="1602903"/>
            <a:ext cx="479740" cy="369332"/>
            <a:chOff x="1301428" y="5287593"/>
            <a:chExt cx="479740" cy="369332"/>
          </a:xfrm>
        </p:grpSpPr>
        <p:sp>
          <p:nvSpPr>
            <p:cNvPr id="34" name="Elipse 33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247233" y="1602903"/>
            <a:ext cx="479740" cy="369332"/>
            <a:chOff x="1301428" y="5287593"/>
            <a:chExt cx="479740" cy="369332"/>
          </a:xfrm>
        </p:grpSpPr>
        <p:sp>
          <p:nvSpPr>
            <p:cNvPr id="37" name="Elipse 36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179272" y="1602903"/>
            <a:ext cx="479740" cy="369332"/>
            <a:chOff x="1301428" y="5287593"/>
            <a:chExt cx="479740" cy="369332"/>
          </a:xfrm>
        </p:grpSpPr>
        <p:sp>
          <p:nvSpPr>
            <p:cNvPr id="40" name="Elipse 39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111311" y="1602903"/>
            <a:ext cx="479740" cy="369332"/>
            <a:chOff x="1301428" y="5287593"/>
            <a:chExt cx="479740" cy="369332"/>
          </a:xfrm>
        </p:grpSpPr>
        <p:sp>
          <p:nvSpPr>
            <p:cNvPr id="43" name="Elipse 42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6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43350" y="1602903"/>
            <a:ext cx="479740" cy="369332"/>
            <a:chOff x="1301428" y="5287593"/>
            <a:chExt cx="479740" cy="369332"/>
          </a:xfrm>
        </p:grpSpPr>
        <p:sp>
          <p:nvSpPr>
            <p:cNvPr id="46" name="Elipse 45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7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975389" y="1602903"/>
            <a:ext cx="479740" cy="369332"/>
            <a:chOff x="1301428" y="5287593"/>
            <a:chExt cx="479740" cy="369332"/>
          </a:xfrm>
        </p:grpSpPr>
        <p:sp>
          <p:nvSpPr>
            <p:cNvPr id="49" name="Elipse 48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8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8907428" y="1602903"/>
            <a:ext cx="479740" cy="369332"/>
            <a:chOff x="1301428" y="5287593"/>
            <a:chExt cx="479740" cy="369332"/>
          </a:xfrm>
        </p:grpSpPr>
        <p:sp>
          <p:nvSpPr>
            <p:cNvPr id="52" name="Elipse 51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9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39466" y="1602903"/>
            <a:ext cx="596758" cy="369332"/>
            <a:chOff x="1301428" y="5287593"/>
            <a:chExt cx="596758" cy="369332"/>
          </a:xfrm>
        </p:grpSpPr>
        <p:sp>
          <p:nvSpPr>
            <p:cNvPr id="55" name="Elipse 54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79482" y="52875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10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sp>
        <p:nvSpPr>
          <p:cNvPr id="59" name="CaixaDeTexto 58"/>
          <p:cNvSpPr txBox="1"/>
          <p:nvPr/>
        </p:nvSpPr>
        <p:spPr>
          <a:xfrm>
            <a:off x="1062846" y="635714"/>
            <a:ext cx="29799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Dificuldade escolhida: 1d x 1d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062846" y="1002565"/>
            <a:ext cx="2456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Resolvendo 10 questões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00804" y="2581456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5 X 9 = 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5806985" y="2647815"/>
            <a:ext cx="1969684" cy="452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1291747" y="4286896"/>
            <a:ext cx="95987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Finalizar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227639" y="4656228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Quero ver meu relatório!!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975389" y="2713652"/>
            <a:ext cx="263007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Parabéns!! Você acertou!!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9359527" y="4367347"/>
            <a:ext cx="17500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Próxima questão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9295419" y="4736679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Quero ver meu relatório!!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10039927" y="541819"/>
            <a:ext cx="1109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Multiplier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05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5802" y="537328"/>
            <a:ext cx="10086680" cy="44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1055802" y="1425978"/>
            <a:ext cx="10086680" cy="707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451116" y="1602903"/>
            <a:ext cx="479740" cy="369332"/>
            <a:chOff x="1301428" y="5287593"/>
            <a:chExt cx="479740" cy="369332"/>
          </a:xfrm>
        </p:grpSpPr>
        <p:sp>
          <p:nvSpPr>
            <p:cNvPr id="8" name="Elipse 7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83155" y="1602903"/>
            <a:ext cx="479740" cy="369332"/>
            <a:chOff x="1301428" y="5287593"/>
            <a:chExt cx="479740" cy="369332"/>
          </a:xfrm>
        </p:grpSpPr>
        <p:sp>
          <p:nvSpPr>
            <p:cNvPr id="31" name="Elipse 30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315194" y="1602903"/>
            <a:ext cx="479740" cy="369332"/>
            <a:chOff x="1301428" y="5287593"/>
            <a:chExt cx="479740" cy="369332"/>
          </a:xfrm>
        </p:grpSpPr>
        <p:sp>
          <p:nvSpPr>
            <p:cNvPr id="34" name="Elipse 33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247233" y="1602903"/>
            <a:ext cx="479740" cy="369332"/>
            <a:chOff x="1301428" y="5287593"/>
            <a:chExt cx="479740" cy="369332"/>
          </a:xfrm>
        </p:grpSpPr>
        <p:sp>
          <p:nvSpPr>
            <p:cNvPr id="37" name="Elipse 36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179272" y="1602903"/>
            <a:ext cx="479740" cy="369332"/>
            <a:chOff x="1301428" y="5287593"/>
            <a:chExt cx="479740" cy="369332"/>
          </a:xfrm>
        </p:grpSpPr>
        <p:sp>
          <p:nvSpPr>
            <p:cNvPr id="40" name="Elipse 39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111311" y="1602903"/>
            <a:ext cx="479740" cy="369332"/>
            <a:chOff x="1301428" y="5287593"/>
            <a:chExt cx="479740" cy="369332"/>
          </a:xfrm>
        </p:grpSpPr>
        <p:sp>
          <p:nvSpPr>
            <p:cNvPr id="43" name="Elipse 42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6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43350" y="1602903"/>
            <a:ext cx="479740" cy="369332"/>
            <a:chOff x="1301428" y="5287593"/>
            <a:chExt cx="479740" cy="369332"/>
          </a:xfrm>
        </p:grpSpPr>
        <p:sp>
          <p:nvSpPr>
            <p:cNvPr id="46" name="Elipse 45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7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975389" y="1602903"/>
            <a:ext cx="479740" cy="369332"/>
            <a:chOff x="1301428" y="5287593"/>
            <a:chExt cx="479740" cy="369332"/>
          </a:xfrm>
        </p:grpSpPr>
        <p:sp>
          <p:nvSpPr>
            <p:cNvPr id="49" name="Elipse 48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8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8907428" y="1602903"/>
            <a:ext cx="479740" cy="369332"/>
            <a:chOff x="1301428" y="5287593"/>
            <a:chExt cx="479740" cy="369332"/>
          </a:xfrm>
        </p:grpSpPr>
        <p:sp>
          <p:nvSpPr>
            <p:cNvPr id="52" name="Elipse 51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9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39466" y="1602903"/>
            <a:ext cx="596758" cy="369332"/>
            <a:chOff x="1301428" y="5287593"/>
            <a:chExt cx="596758" cy="369332"/>
          </a:xfrm>
        </p:grpSpPr>
        <p:sp>
          <p:nvSpPr>
            <p:cNvPr id="55" name="Elipse 54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79482" y="52875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10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sp>
        <p:nvSpPr>
          <p:cNvPr id="59" name="CaixaDeTexto 58"/>
          <p:cNvSpPr txBox="1"/>
          <p:nvPr/>
        </p:nvSpPr>
        <p:spPr>
          <a:xfrm>
            <a:off x="1062846" y="635714"/>
            <a:ext cx="29799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Dificuldade escolhida: 1d x 1d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062846" y="1002565"/>
            <a:ext cx="2456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Resolvendo 10 questões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00804" y="2581456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5 X 9 = 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5637305" y="2647815"/>
            <a:ext cx="1969684" cy="452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1291747" y="4286896"/>
            <a:ext cx="95987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Finalizar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227639" y="4656228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Quero ver meu relatório!!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805709" y="2713652"/>
            <a:ext cx="3101555" cy="369332"/>
          </a:xfrm>
          <a:prstGeom prst="rect">
            <a:avLst/>
          </a:prstGeom>
          <a:solidFill>
            <a:srgbClr val="D48C8C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Hmmm</a:t>
            </a:r>
            <a:r>
              <a:rPr lang="pt-BR" dirty="0" smtClean="0"/>
              <a:t>!! O valor correto é 45!!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9359527" y="4367347"/>
            <a:ext cx="17500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Próxima questão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9295419" y="4736679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Quero ver meu relatório!!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039927" y="541819"/>
            <a:ext cx="1109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Multiplier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30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5802" y="537328"/>
            <a:ext cx="10086680" cy="444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1055802" y="1425978"/>
            <a:ext cx="10086680" cy="707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451116" y="1602903"/>
            <a:ext cx="479740" cy="369332"/>
            <a:chOff x="1301428" y="5287593"/>
            <a:chExt cx="479740" cy="369332"/>
          </a:xfrm>
        </p:grpSpPr>
        <p:sp>
          <p:nvSpPr>
            <p:cNvPr id="8" name="Elipse 7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383155" y="1602903"/>
            <a:ext cx="479740" cy="369332"/>
            <a:chOff x="1301428" y="5287593"/>
            <a:chExt cx="479740" cy="369332"/>
          </a:xfrm>
        </p:grpSpPr>
        <p:sp>
          <p:nvSpPr>
            <p:cNvPr id="31" name="Elipse 30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315194" y="1602903"/>
            <a:ext cx="479740" cy="369332"/>
            <a:chOff x="1301428" y="5287593"/>
            <a:chExt cx="479740" cy="369332"/>
          </a:xfrm>
        </p:grpSpPr>
        <p:sp>
          <p:nvSpPr>
            <p:cNvPr id="34" name="Elipse 33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247233" y="1602903"/>
            <a:ext cx="479740" cy="369332"/>
            <a:chOff x="1301428" y="5287593"/>
            <a:chExt cx="479740" cy="369332"/>
          </a:xfrm>
        </p:grpSpPr>
        <p:sp>
          <p:nvSpPr>
            <p:cNvPr id="37" name="Elipse 36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179272" y="1602903"/>
            <a:ext cx="479740" cy="369332"/>
            <a:chOff x="1301428" y="5287593"/>
            <a:chExt cx="479740" cy="369332"/>
          </a:xfrm>
        </p:grpSpPr>
        <p:sp>
          <p:nvSpPr>
            <p:cNvPr id="40" name="Elipse 39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</a:rPr>
                <a:t>5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111311" y="1602903"/>
            <a:ext cx="479740" cy="369332"/>
            <a:chOff x="1301428" y="5287593"/>
            <a:chExt cx="479740" cy="369332"/>
          </a:xfrm>
        </p:grpSpPr>
        <p:sp>
          <p:nvSpPr>
            <p:cNvPr id="43" name="Elipse 42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6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043350" y="1602903"/>
            <a:ext cx="479740" cy="369332"/>
            <a:chOff x="1301428" y="5287593"/>
            <a:chExt cx="479740" cy="369332"/>
          </a:xfrm>
        </p:grpSpPr>
        <p:sp>
          <p:nvSpPr>
            <p:cNvPr id="46" name="Elipse 45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7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7975389" y="1602903"/>
            <a:ext cx="479740" cy="369332"/>
            <a:chOff x="1301428" y="5287593"/>
            <a:chExt cx="479740" cy="369332"/>
          </a:xfrm>
        </p:grpSpPr>
        <p:sp>
          <p:nvSpPr>
            <p:cNvPr id="49" name="Elipse 48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8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8907428" y="1602903"/>
            <a:ext cx="479740" cy="369332"/>
            <a:chOff x="1301428" y="5287593"/>
            <a:chExt cx="479740" cy="369332"/>
          </a:xfrm>
        </p:grpSpPr>
        <p:sp>
          <p:nvSpPr>
            <p:cNvPr id="52" name="Elipse 51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479482" y="52875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9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39466" y="1602903"/>
            <a:ext cx="596758" cy="369332"/>
            <a:chOff x="1301428" y="5287593"/>
            <a:chExt cx="596758" cy="369332"/>
          </a:xfrm>
        </p:grpSpPr>
        <p:sp>
          <p:nvSpPr>
            <p:cNvPr id="55" name="Elipse 54"/>
            <p:cNvSpPr/>
            <p:nvPr/>
          </p:nvSpPr>
          <p:spPr>
            <a:xfrm>
              <a:off x="1301428" y="5394661"/>
              <a:ext cx="160256" cy="160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479482" y="52875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2"/>
                  </a:solidFill>
                </a:rPr>
                <a:t>10</a:t>
              </a:r>
              <a:endParaRPr lang="pt-BR" dirty="0">
                <a:solidFill>
                  <a:schemeClr val="bg2"/>
                </a:solidFill>
              </a:endParaRPr>
            </a:p>
          </p:txBody>
        </p:sp>
      </p:grpSp>
      <p:sp>
        <p:nvSpPr>
          <p:cNvPr id="59" name="CaixaDeTexto 58"/>
          <p:cNvSpPr txBox="1"/>
          <p:nvPr/>
        </p:nvSpPr>
        <p:spPr>
          <a:xfrm>
            <a:off x="1062846" y="635714"/>
            <a:ext cx="29799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Dificuldade escolhida: 1d x 1d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062846" y="1002565"/>
            <a:ext cx="2456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Resolvendo 10 questões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367916" y="2149160"/>
            <a:ext cx="34867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Relatório Final</a:t>
            </a:r>
          </a:p>
          <a:p>
            <a:pPr algn="ctr"/>
            <a:r>
              <a:rPr lang="pt-BR" sz="2400" dirty="0" smtClean="0"/>
              <a:t>Você acertou 	2 questões!</a:t>
            </a:r>
          </a:p>
          <a:p>
            <a:pPr algn="ctr"/>
            <a:r>
              <a:rPr lang="pt-BR" sz="2400" dirty="0" smtClean="0"/>
              <a:t>Você errou   	2 questões!</a:t>
            </a:r>
          </a:p>
          <a:p>
            <a:pPr algn="ctr"/>
            <a:r>
              <a:rPr lang="pt-BR" sz="2400" dirty="0" smtClean="0"/>
              <a:t>Você pulou	6 questões!</a:t>
            </a:r>
            <a:endParaRPr lang="pt-BR" sz="2400" dirty="0" smtClean="0"/>
          </a:p>
          <a:p>
            <a:pPr algn="ctr"/>
            <a:endParaRPr lang="pt-BR" sz="2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1291747" y="4286896"/>
            <a:ext cx="68961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227639" y="4656228"/>
            <a:ext cx="12634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bg2"/>
                </a:solidFill>
              </a:rPr>
              <a:t>Treinar novamente.</a:t>
            </a:r>
            <a:endParaRPr lang="pt-BR" sz="1050" dirty="0">
              <a:solidFill>
                <a:schemeClr val="bg2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039927" y="541819"/>
            <a:ext cx="110959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Multiplier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50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231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Especificações do multiplier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2017-11-17T18:23:52Z</dcterms:created>
  <dcterms:modified xsi:type="dcterms:W3CDTF">2017-11-17T18:58:45Z</dcterms:modified>
</cp:coreProperties>
</file>