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Australia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115568" y="1645920"/>
            <a:ext cx="6720840" cy="4251960"/>
            <a:chOff x="1115568" y="1645920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1479" y="1715509"/>
              <a:ext cx="6205339" cy="3827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1479" y="3629078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149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1479" y="5368687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1479" y="1889469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3540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758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244990" y="1715509"/>
              <a:ext cx="3521827" cy="265911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1479" y="1715509"/>
              <a:ext cx="2683511" cy="265911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244990" y="4374625"/>
              <a:ext cx="3521827" cy="1168023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1479" y="4374625"/>
              <a:ext cx="2683511" cy="1168023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44990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479" y="4374625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91010" y="517140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430136" y="417734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11939" y="467437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39235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52884" y="467437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194013" y="467437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07661" y="450870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127133" y="450870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093284" y="18578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156" y="484005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149608" y="40116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542784" y="467437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33685" y="500573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643785" y="484005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093012" y="500573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879363" y="351463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228134" y="384599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744786" y="368031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96288" y="384599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755887" y="40116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935283" y="5211093"/>
              <a:ext cx="112435" cy="71721"/>
            </a:xfrm>
            <a:custGeom>
              <a:avLst/>
              <a:pathLst>
                <a:path w="112435" h="71721">
                  <a:moveTo>
                    <a:pt x="112435" y="717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854350" y="4715032"/>
              <a:ext cx="256118" cy="214483"/>
            </a:xfrm>
            <a:custGeom>
              <a:avLst/>
              <a:pathLst>
                <a:path w="256118" h="214483">
                  <a:moveTo>
                    <a:pt x="256118" y="21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451768" y="4460276"/>
              <a:ext cx="109811" cy="71844"/>
            </a:xfrm>
            <a:custGeom>
              <a:avLst/>
              <a:pathLst>
                <a:path w="109811" h="71844">
                  <a:moveTo>
                    <a:pt x="109811" y="0"/>
                  </a:moveTo>
                  <a:lnTo>
                    <a:pt x="0" y="718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171451" y="4462590"/>
              <a:ext cx="109960" cy="69655"/>
            </a:xfrm>
            <a:custGeom>
              <a:avLst/>
              <a:pathLst>
                <a:path w="109960" h="69655">
                  <a:moveTo>
                    <a:pt x="109960" y="0"/>
                  </a:moveTo>
                  <a:lnTo>
                    <a:pt x="0" y="69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883241" y="5045579"/>
              <a:ext cx="228980" cy="152369"/>
            </a:xfrm>
            <a:custGeom>
              <a:avLst/>
              <a:pathLst>
                <a:path w="228980" h="152369">
                  <a:moveTo>
                    <a:pt x="0" y="152369"/>
                  </a:moveTo>
                  <a:lnTo>
                    <a:pt x="22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4815148" y="5303513"/>
              <a:ext cx="1195031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Provides accurate information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541320" y="4158304"/>
              <a:ext cx="2510791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the leader in developing Artificial Intelligence (AI) technology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625487" y="4951317"/>
              <a:ext cx="1225290" cy="65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cares about me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2219396" y="5394875"/>
              <a:ext cx="1968281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I cannot live without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496486" y="4545252"/>
              <a:ext cx="21991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help me enjoy my life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625487" y="4546262"/>
              <a:ext cx="1747289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environmental sustainability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125454" y="4354798"/>
              <a:ext cx="1360664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Follows ethical business practices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92067" y="4354906"/>
              <a:ext cx="2008465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are for everyone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602129" y="1968121"/>
              <a:ext cx="682868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for me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419359" y="4705875"/>
              <a:ext cx="281201" cy="83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Helpful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79956" y="4099551"/>
              <a:ext cx="1441077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helpful products and services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192432" y="4778640"/>
              <a:ext cx="1141966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Helps improve people's lives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720768" y="5093163"/>
              <a:ext cx="2571310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Innovations are motivated by being helpful to people and society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592571" y="4740110"/>
              <a:ext cx="2003613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Always coming up with new ideas and innovations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625487" y="5200695"/>
              <a:ext cx="1712442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keeping people safe online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655705" y="3385145"/>
              <a:ext cx="873468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respects my privacy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269156" y="3717905"/>
              <a:ext cx="16318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high quality products and services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32798" y="3547016"/>
              <a:ext cx="497165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Responsible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626236" y="3704664"/>
              <a:ext cx="1541515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Keeps my personal information secure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951160" y="4108189"/>
              <a:ext cx="1305526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shares my values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1325824" y="5335523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1325824" y="1856306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1526684" y="5368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526684" y="1889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843540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484758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>
              <a:off x="1717504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45.1%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7358722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70.2%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987585" y="5719683"/>
              <a:ext cx="1353126" cy="84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Performance T2B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700107" y="3576812"/>
              <a:ext cx="102920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France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115568" y="1645920"/>
            <a:ext cx="6720840" cy="4251960"/>
            <a:chOff x="1115568" y="1645920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1479" y="1715509"/>
              <a:ext cx="6205339" cy="3827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1479" y="3629078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149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1479" y="5368687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1479" y="1889469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3540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758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080722" y="1715509"/>
              <a:ext cx="3686096" cy="2570755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1479" y="1715509"/>
              <a:ext cx="2519243" cy="2570755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080722" y="4286264"/>
              <a:ext cx="3686096" cy="125638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1479" y="4286264"/>
              <a:ext cx="2519243" cy="125638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80722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479" y="4286264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35439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70797" y="475721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97737" y="475721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86171" y="495050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021237" y="321089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48762" y="224444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476873" y="437063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466479" y="340418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600373" y="437063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156" y="495050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209085" y="456392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394005" y="18578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222409" y="514379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128484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077459" y="39840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811939" y="456392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78631" y="495050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755716" y="301760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20651" y="456392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627019" y="475721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734917" y="4985929"/>
              <a:ext cx="346832" cy="77314"/>
            </a:xfrm>
            <a:custGeom>
              <a:avLst/>
              <a:pathLst>
                <a:path w="346832" h="77314">
                  <a:moveTo>
                    <a:pt x="346832" y="77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2690475" y="5253752"/>
              <a:ext cx="1195031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Provides accurate information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650008" y="4821197"/>
              <a:ext cx="2510791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the leader in developing Artificial Intelligence (AI) technology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877539" y="4645795"/>
              <a:ext cx="1225290" cy="65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cares about me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104610" y="5014899"/>
              <a:ext cx="1968281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I cannot live without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141492" y="3309178"/>
              <a:ext cx="21991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help me enjoy my life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920075" y="2344249"/>
              <a:ext cx="1747289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environmental sustainability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021995" y="4236019"/>
              <a:ext cx="1360664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Follows ethical business practices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679224" y="3273105"/>
              <a:ext cx="2008465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are for everyone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467143" y="4256048"/>
              <a:ext cx="682868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for me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419914" y="5040102"/>
              <a:ext cx="281201" cy="83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Helpful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261733" y="4651623"/>
              <a:ext cx="1441077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helpful products and services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668387" y="1956727"/>
              <a:ext cx="1141966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Helps improve people's lives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131500" y="5231961"/>
              <a:ext cx="2571310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Innovations are motivated by being helpful to people and society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49333" y="5394963"/>
              <a:ext cx="2003613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Always coming up with new ideas and innovations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421865" y="3853595"/>
              <a:ext cx="1712442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keeping people safe online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625487" y="4431187"/>
              <a:ext cx="873468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respects my privacy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346804" y="5041410"/>
              <a:ext cx="16318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high quality products and services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360883" y="3111231"/>
              <a:ext cx="497165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Responsible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532111" y="4614258"/>
              <a:ext cx="1541515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Keeps my personal information secure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191773" y="4847702"/>
              <a:ext cx="1305526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shares my values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325824" y="5335523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1325824" y="1856306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1526684" y="5368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526684" y="1889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43540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484758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1717504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38.6%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7358722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64.9%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87585" y="5719683"/>
              <a:ext cx="1353126" cy="84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Performance T2B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700107" y="3576812"/>
              <a:ext cx="102920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Germany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115568" y="1645920"/>
            <a:ext cx="6720840" cy="4251960"/>
            <a:chOff x="1115568" y="1645920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1479" y="1715509"/>
              <a:ext cx="6205339" cy="3827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1479" y="3629078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149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1479" y="5368687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1479" y="1889469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3540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758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756682" y="1715509"/>
              <a:ext cx="3010135" cy="2880018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1479" y="1715509"/>
              <a:ext cx="3195203" cy="2880018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756682" y="4595528"/>
              <a:ext cx="3010135" cy="947120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1479" y="4595528"/>
              <a:ext cx="3195203" cy="947120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756682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479" y="4595528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089642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5993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09912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54507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6405183" y="18578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11939" y="437063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91668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7007210" y="456392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710588" y="243773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156" y="475721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7074102" y="514379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959237" y="475721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178831" y="495050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111939" y="514379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51804" y="514379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038290" y="359747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691669" y="514379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18696" y="39840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39642" y="359747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837615" y="514379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139353" y="5282176"/>
              <a:ext cx="1193552" cy="85217"/>
            </a:xfrm>
            <a:custGeom>
              <a:avLst/>
              <a:pathLst>
                <a:path w="1193552" h="85217">
                  <a:moveTo>
                    <a:pt x="1193552" y="0"/>
                  </a:moveTo>
                  <a:lnTo>
                    <a:pt x="0" y="85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711254" y="5376133"/>
              <a:ext cx="98211" cy="53538"/>
            </a:xfrm>
            <a:custGeom>
              <a:avLst/>
              <a:pathLst>
                <a:path w="98211" h="53538">
                  <a:moveTo>
                    <a:pt x="98211" y="53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980958" y="5371113"/>
              <a:ext cx="542754" cy="73966"/>
            </a:xfrm>
            <a:custGeom>
              <a:avLst/>
              <a:pathLst>
                <a:path w="542754" h="73966">
                  <a:moveTo>
                    <a:pt x="0" y="73966"/>
                  </a:moveTo>
                  <a:lnTo>
                    <a:pt x="542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982784" y="4934692"/>
              <a:ext cx="117442" cy="229980"/>
            </a:xfrm>
            <a:custGeom>
              <a:avLst/>
              <a:pathLst>
                <a:path w="117442" h="229980">
                  <a:moveTo>
                    <a:pt x="0" y="0"/>
                  </a:moveTo>
                  <a:lnTo>
                    <a:pt x="117442" y="229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058826" y="4886919"/>
              <a:ext cx="138831" cy="87167"/>
            </a:xfrm>
            <a:custGeom>
              <a:avLst/>
              <a:pathLst>
                <a:path w="138831" h="87167">
                  <a:moveTo>
                    <a:pt x="0" y="0"/>
                  </a:moveTo>
                  <a:lnTo>
                    <a:pt x="138831" y="87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31778" y="5106048"/>
              <a:ext cx="98910" cy="61374"/>
            </a:xfrm>
            <a:custGeom>
              <a:avLst/>
              <a:pathLst>
                <a:path w="98910" h="61374">
                  <a:moveTo>
                    <a:pt x="0" y="0"/>
                  </a:moveTo>
                  <a:lnTo>
                    <a:pt x="98910" y="6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48013" y="5098581"/>
              <a:ext cx="108488" cy="68757"/>
            </a:xfrm>
            <a:custGeom>
              <a:avLst/>
              <a:pathLst>
                <a:path w="108488" h="68757">
                  <a:moveTo>
                    <a:pt x="0" y="0"/>
                  </a:moveTo>
                  <a:lnTo>
                    <a:pt x="108488" y="68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6355765" y="5247362"/>
              <a:ext cx="1195031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Provides accurate information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832325" y="5393860"/>
              <a:ext cx="2510791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the leader in developing Artificial Intelligence (AI) technology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732807" y="5412916"/>
              <a:ext cx="1225290" cy="65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cares about me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93086" y="5394875"/>
              <a:ext cx="1968281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I cannot live without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155643" y="1948957"/>
              <a:ext cx="21991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help me enjoy my life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625487" y="4242990"/>
              <a:ext cx="1747289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environmental sustainability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625487" y="5203500"/>
              <a:ext cx="1360664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Follows ethical business practices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85782" y="4429518"/>
              <a:ext cx="2008465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are for everyone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4217332" y="2546632"/>
              <a:ext cx="682868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for me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19915" y="4625112"/>
              <a:ext cx="281201" cy="83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Helpful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255654" y="4828067"/>
              <a:ext cx="1441077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helpful products and services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814840" y="4630050"/>
              <a:ext cx="1141966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Helps improve people's lives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115400" y="4779279"/>
              <a:ext cx="2571310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Innovations are motivated by being helpful to people and society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124010" y="4999511"/>
              <a:ext cx="2003613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Always coming up with new ideas and innovations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454193" y="5199585"/>
              <a:ext cx="1712442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keeping people safe online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450543" y="3460386"/>
              <a:ext cx="873468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respects my privacy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292705" y="5016071"/>
              <a:ext cx="16318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high quality products and services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786638" y="3850055"/>
              <a:ext cx="497165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Responsible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551854" y="3647610"/>
              <a:ext cx="1541515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Keeps my personal information secure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1690040" y="4992045"/>
              <a:ext cx="1305526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shares my values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1325824" y="5335523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1325824" y="1856306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1526684" y="5368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526684" y="1889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843540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484758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1717504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39.4%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7358722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64.7%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987585" y="5719683"/>
              <a:ext cx="1353126" cy="84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Performance T2B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700107" y="3576812"/>
              <a:ext cx="102920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Indonesia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115568" y="1645920"/>
            <a:ext cx="6720840" cy="4251960"/>
            <a:chOff x="1115568" y="1645920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1479" y="1715509"/>
              <a:ext cx="6205339" cy="3827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1479" y="3629078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149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1479" y="5368687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1479" y="1889469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3540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758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204646" y="1715509"/>
              <a:ext cx="3562172" cy="26763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1479" y="1715509"/>
              <a:ext cx="2643166" cy="26763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204646" y="4391830"/>
              <a:ext cx="3562172" cy="115081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1479" y="4391830"/>
              <a:ext cx="2643166" cy="115081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04646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479" y="4391830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642804" y="506945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24831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160668" y="42665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27426" y="453418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94074" y="373129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11939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4263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812075" y="480182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94047" y="18578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156" y="239313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40237" y="266076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37696" y="42665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40237" y="453418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971020" y="506945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37642" y="42665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924831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73561" y="480182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560750" y="399892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314588" y="506945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735047" y="453418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60277" y="5373143"/>
              <a:ext cx="257544" cy="68573"/>
            </a:xfrm>
            <a:custGeom>
              <a:avLst/>
              <a:pathLst>
                <a:path w="257544" h="68573">
                  <a:moveTo>
                    <a:pt x="257544" y="6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4382849" y="5185082"/>
              <a:ext cx="1195031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Provides accurate information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035692" y="5393860"/>
              <a:ext cx="2510791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the leader in developing Artificial Intelligence (AI) technology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755947" y="4156676"/>
              <a:ext cx="1225290" cy="65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cares about me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902329" y="4407070"/>
              <a:ext cx="1968281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I cannot live without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407213" y="3599571"/>
              <a:ext cx="21991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help me enjoy my life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140681" y="5394963"/>
              <a:ext cx="1747289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environmental sustainability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625487" y="5202811"/>
              <a:ext cx="1360664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Follows ethical business practices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109115" y="4673017"/>
              <a:ext cx="2008465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are for everyone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996911" y="1965663"/>
              <a:ext cx="682868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for me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417173" y="2262289"/>
              <a:ext cx="281201" cy="83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Helpful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6048" y="2528951"/>
              <a:ext cx="1441077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helpful products and services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877878" y="4138034"/>
              <a:ext cx="1141966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Helps improve people's lives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2395539" y="4612341"/>
              <a:ext cx="2571310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Innovations are motivated by being helpful to people and society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377399" y="4938668"/>
              <a:ext cx="2003613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Always coming up with new ideas and innovations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062170" y="4357610"/>
              <a:ext cx="1712442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keeping people safe online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350338" y="5196136"/>
              <a:ext cx="873468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respects my privacy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571518" y="4794401"/>
              <a:ext cx="16318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high quality products and services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516340" y="3870057"/>
              <a:ext cx="497165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Responsible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685371" y="4992909"/>
              <a:ext cx="1541515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Keeps my personal information secure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627736" y="4401812"/>
              <a:ext cx="1305526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shares my values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325824" y="5335523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1325824" y="1856262"/>
              <a:ext cx="173025" cy="65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0.23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1526684" y="5368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526684" y="1889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43540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484758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1717504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49.2%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7358722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76.7%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87585" y="5719683"/>
              <a:ext cx="1353126" cy="84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Performance T2B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700107" y="3576812"/>
              <a:ext cx="102920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Japan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115568" y="1645920"/>
            <a:ext cx="6720840" cy="4251960"/>
            <a:chOff x="1115568" y="1645920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1479" y="1715509"/>
              <a:ext cx="6205339" cy="3827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1479" y="3629078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149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1479" y="5368687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1479" y="1889469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3540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758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751665" y="1715509"/>
              <a:ext cx="4015153" cy="267154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1479" y="1715509"/>
              <a:ext cx="2190185" cy="267154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51665" y="4387051"/>
              <a:ext cx="4015153" cy="115559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1479" y="4387051"/>
              <a:ext cx="2190185" cy="115559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51665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479" y="4387051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194013" y="50885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767261" y="409450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093012" y="434302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632684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508935" y="459153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11939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811939" y="459153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76360" y="409450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0337" y="18578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156" y="50885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891010" y="484005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902383" y="310044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02111" y="384599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07661" y="484005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22311" y="50885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06388" y="434302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846060" y="484005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59163" y="434302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83913" y="285193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80637" y="459153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939333" y="4792486"/>
              <a:ext cx="278906" cy="74691"/>
            </a:xfrm>
            <a:custGeom>
              <a:avLst/>
              <a:pathLst>
                <a:path w="278906" h="74691">
                  <a:moveTo>
                    <a:pt x="278906" y="0"/>
                  </a:moveTo>
                  <a:lnTo>
                    <a:pt x="0" y="74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1625662" y="4971043"/>
              <a:ext cx="1195031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Provides accurate information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351170" y="3958792"/>
              <a:ext cx="2510791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the leader in developing Artificial Intelligence (AI) technology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336095" y="4232029"/>
              <a:ext cx="1225290" cy="65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cares about me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680699" y="5394875"/>
              <a:ext cx="1968281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I cannot live without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150241" y="4462772"/>
              <a:ext cx="21991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help me enjoy my life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925022" y="5394963"/>
              <a:ext cx="1747289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environmental sustainability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625487" y="4681014"/>
              <a:ext cx="1360664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Follows ethical business practices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786567" y="4184345"/>
              <a:ext cx="2008465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are for everyone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760451" y="1969687"/>
              <a:ext cx="682868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for me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167649" y="5181252"/>
              <a:ext cx="281201" cy="83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Helpful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41099" y="4736637"/>
              <a:ext cx="1441077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helpful products and services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51922" y="2965143"/>
              <a:ext cx="1141966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Helps improve people's lives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2844175" y="3703789"/>
              <a:ext cx="2571310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Innovations are motivated by being helpful to people and society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111397" y="4711373"/>
              <a:ext cx="2003613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Always coming up with new ideas and innovations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078763" y="5176930"/>
              <a:ext cx="1712442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keeping people safe online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715388" y="4435787"/>
              <a:ext cx="873468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respects my privacy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79063" y="4927888"/>
              <a:ext cx="16318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high quality products and services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1668706" y="4213800"/>
              <a:ext cx="497165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Responsible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717325" y="2940287"/>
              <a:ext cx="1541515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Keeps my personal information secure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718113" y="4463245"/>
              <a:ext cx="1305526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shares my values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325824" y="5335523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0.09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1325824" y="1856262"/>
              <a:ext cx="173025" cy="65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0.23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1526684" y="5368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526684" y="1889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43540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484758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1717504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45.3%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7358722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70.4%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87585" y="5719683"/>
              <a:ext cx="1353126" cy="84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Performance T2B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700107" y="3576812"/>
              <a:ext cx="102920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Korea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115568" y="1645920"/>
            <a:ext cx="6720840" cy="4251960"/>
            <a:chOff x="1115568" y="1645920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1479" y="1715509"/>
              <a:ext cx="6205339" cy="3827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1479" y="3629078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149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1479" y="5368687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1479" y="1889469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3540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758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975789" y="1715509"/>
              <a:ext cx="2791029" cy="24463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1479" y="1715509"/>
              <a:ext cx="3414310" cy="24463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975789" y="4161833"/>
              <a:ext cx="2791029" cy="13808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1479" y="4161833"/>
              <a:ext cx="3414310" cy="13808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975789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479" y="4161833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847416" y="446728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6037570" y="251022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96550" y="272767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699519" y="18578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319213" y="424983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11939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544447" y="490218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143211" y="468473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90909" y="424983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156" y="424983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100954" y="316257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7263003" y="446728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340341" y="359747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593879" y="424983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305061" y="424983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051523" y="468473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847416" y="424983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452958" y="490218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305061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079628" y="446728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4942932" y="4574419"/>
              <a:ext cx="1195031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Provides accurate information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622168" y="2604563"/>
              <a:ext cx="2510791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the leader in developing Artificial Intelligence (AI) technology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001997" y="2613629"/>
              <a:ext cx="1225290" cy="65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cares about me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34529" y="1760417"/>
              <a:ext cx="1968281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I cannot live without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904371" y="4119573"/>
              <a:ext cx="21991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help me enjoy my life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23145" y="5394963"/>
              <a:ext cx="1747289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environmental sustainability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645542" y="4770802"/>
              <a:ext cx="1360664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Follows ethical business practices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45168" y="4777124"/>
              <a:ext cx="2008465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are for everyone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2646957" y="4354821"/>
              <a:ext cx="682868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for me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15309" y="4122022"/>
              <a:ext cx="281201" cy="83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Helpful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236861" y="3252555"/>
              <a:ext cx="1441077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helpful products and services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43723" y="4556900"/>
              <a:ext cx="1141966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Helps improve people's lives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902950" y="3693639"/>
              <a:ext cx="2571310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Innovations are motivated by being helpful to people and society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97646" y="4342273"/>
              <a:ext cx="2003613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Always coming up with new ideas and innovations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064851" y="4120328"/>
              <a:ext cx="1712442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keeping people safe online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29828" y="4548608"/>
              <a:ext cx="873468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respects my privacy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827533" y="4336718"/>
              <a:ext cx="16318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high quality products and services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13217" y="4991209"/>
              <a:ext cx="497165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Responsible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97623" y="5207029"/>
              <a:ext cx="1541515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Keeps my personal information secure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275965" y="4563790"/>
              <a:ext cx="1305526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shares my values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325824" y="5335523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325824" y="1856306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0.22</a:t>
              </a:r>
            </a:p>
          </p:txBody>
        </p:sp>
        <p:sp>
          <p:nvSpPr>
            <p:cNvPr id="137" name="pl136"/>
            <p:cNvSpPr/>
            <p:nvPr/>
          </p:nvSpPr>
          <p:spPr>
            <a:xfrm>
              <a:off x="1526684" y="5368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526684" y="1889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843540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7484758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1717504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32.3%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7358722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59.0%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987585" y="5719683"/>
              <a:ext cx="1353126" cy="84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Performance T2B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700107" y="3576812"/>
              <a:ext cx="102920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Singapore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115568" y="1645920"/>
            <a:ext cx="6720840" cy="4251960"/>
            <a:chOff x="1115568" y="1645920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1645920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1479" y="1715509"/>
              <a:ext cx="6205339" cy="3827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1479" y="3629078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149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1479" y="5368687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1479" y="1889469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3540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758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927670" y="1715509"/>
              <a:ext cx="2839148" cy="2627724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1479" y="1715509"/>
              <a:ext cx="3366191" cy="2627724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927670" y="4343233"/>
              <a:ext cx="2839148" cy="1199414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1479" y="4343233"/>
              <a:ext cx="3366191" cy="1199414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927670" y="1715509"/>
              <a:ext cx="0" cy="3827139"/>
            </a:xfrm>
            <a:custGeom>
              <a:avLst/>
              <a:pathLst>
                <a:path w="0" h="3827139">
                  <a:moveTo>
                    <a:pt x="0" y="3827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479" y="4343233"/>
              <a:ext cx="6205339" cy="0"/>
            </a:xfrm>
            <a:custGeom>
              <a:avLst/>
              <a:pathLst>
                <a:path w="6205339" h="0">
                  <a:moveTo>
                    <a:pt x="0" y="0"/>
                  </a:moveTo>
                  <a:lnTo>
                    <a:pt x="6205339" y="0"/>
                  </a:lnTo>
                  <a:lnTo>
                    <a:pt x="6205339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546266" y="497085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731658" y="332280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11939" y="368903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519781" y="497085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6632134" y="423838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68591" y="350591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804697" y="478773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738072" y="497085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831182" y="18578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156" y="515396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314319" y="53370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6632134" y="497085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90089" y="442150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672274" y="29565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12415" y="478773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68591" y="442150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201966" y="442150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7737" y="515396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354459" y="460461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59922" y="368903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6699658" y="4753777"/>
              <a:ext cx="66896" cy="237598"/>
            </a:xfrm>
            <a:custGeom>
              <a:avLst/>
              <a:pathLst>
                <a:path w="66896" h="237598">
                  <a:moveTo>
                    <a:pt x="0" y="0"/>
                  </a:moveTo>
                  <a:lnTo>
                    <a:pt x="66896" y="237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881732" y="4366013"/>
              <a:ext cx="127125" cy="79105"/>
            </a:xfrm>
            <a:custGeom>
              <a:avLst/>
              <a:pathLst>
                <a:path w="127125" h="79105">
                  <a:moveTo>
                    <a:pt x="0" y="0"/>
                  </a:moveTo>
                  <a:lnTo>
                    <a:pt x="127125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509637" y="4856478"/>
              <a:ext cx="1195031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Provides accurate information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690083" y="3180010"/>
              <a:ext cx="2510791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the leader in developing Artificial Intelligence (AI) technology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920248" y="3589537"/>
              <a:ext cx="1225290" cy="65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cares about me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501980" y="5026244"/>
              <a:ext cx="1968281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I cannot live without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71432" y="4103618"/>
              <a:ext cx="21991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help me enjoy my life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321607" y="3378516"/>
              <a:ext cx="1747289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environmental sustainability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973530" y="4660945"/>
              <a:ext cx="1360664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Follows ethical business practices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694345" y="4646093"/>
              <a:ext cx="2008465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products and services that are for everyone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345658" y="1964212"/>
              <a:ext cx="682868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for me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420193" y="5249556"/>
              <a:ext cx="281201" cy="83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Helpful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821748" y="5394875"/>
              <a:ext cx="1441077" cy="83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helpful products and services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922270" y="5063421"/>
              <a:ext cx="1141966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Helps improve people's lives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682004" y="4258373"/>
              <a:ext cx="2571310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Innovations are motivated by being helpful to people and society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70766" y="2828290"/>
              <a:ext cx="2003613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Always coming up with new ideas and innovations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661129" y="4875125"/>
              <a:ext cx="1712442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committed to keeping people safe online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398971" y="4509071"/>
              <a:ext cx="873468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respects my privacy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313082" y="4451163"/>
              <a:ext cx="1631897" cy="84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Offers high quality products and services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479760" y="5244501"/>
              <a:ext cx="497165" cy="826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Responsible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399611" y="4462810"/>
              <a:ext cx="1541515" cy="8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Keeps my personal information secure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121317" y="3781323"/>
              <a:ext cx="1305526" cy="8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 a brand that shares my values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1325824" y="5335523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325824" y="1856306"/>
              <a:ext cx="1730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39" name="pl138"/>
            <p:cNvSpPr/>
            <p:nvPr/>
          </p:nvSpPr>
          <p:spPr>
            <a:xfrm>
              <a:off x="1526684" y="5368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526684" y="1889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43540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484758" y="554264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1717504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42.2%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358722" y="5601849"/>
              <a:ext cx="252071" cy="67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63.5%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987585" y="5719683"/>
              <a:ext cx="1353126" cy="84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Performance T2B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700107" y="3576812"/>
              <a:ext cx="102920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2023-07-28T15:51:16Z</dcterms:modified>
  <cp:category/>
</cp:coreProperties>
</file>