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115568" y="658368"/>
            <a:ext cx="6720840" cy="4251960"/>
            <a:chOff x="1115568" y="658368"/>
            <a:chExt cx="6720840" cy="4251960"/>
          </a:xfrm>
        </p:grpSpPr>
        <p:sp>
          <p:nvSpPr>
            <p:cNvPr id="3" name="rc3"/>
            <p:cNvSpPr/>
            <p:nvPr/>
          </p:nvSpPr>
          <p:spPr>
            <a:xfrm>
              <a:off x="1115568" y="658368"/>
              <a:ext cx="6720839" cy="42519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115568" y="658368"/>
              <a:ext cx="6720839" cy="4251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562874" y="727957"/>
              <a:ext cx="6203944" cy="3824658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562874" y="2640286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64846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562874" y="4378767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62874" y="901805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44872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84821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081551" y="727957"/>
              <a:ext cx="3685267" cy="2569089"/>
            </a:xfrm>
            <a:prstGeom prst="rect">
              <a:avLst/>
            </a:prstGeom>
            <a:solidFill>
              <a:srgbClr val="3CB37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562874" y="727957"/>
              <a:ext cx="2518677" cy="2569089"/>
            </a:xfrm>
            <a:prstGeom prst="rect">
              <a:avLst/>
            </a:prstGeom>
            <a:solidFill>
              <a:srgbClr val="90EE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081551" y="3297046"/>
              <a:ext cx="3685267" cy="1255569"/>
            </a:xfrm>
            <a:prstGeom prst="rect">
              <a:avLst/>
            </a:prstGeom>
            <a:solidFill>
              <a:srgbClr val="F4A46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1562874" y="3297046"/>
              <a:ext cx="2518677" cy="1255569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081551" y="727957"/>
              <a:ext cx="0" cy="3824658"/>
            </a:xfrm>
            <a:custGeom>
              <a:avLst/>
              <a:pathLst>
                <a:path w="0" h="3824658">
                  <a:moveTo>
                    <a:pt x="0" y="38246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562874" y="3297046"/>
              <a:ext cx="6203944" cy="0"/>
            </a:xfrm>
            <a:custGeom>
              <a:avLst/>
              <a:pathLst>
                <a:path w="6203944" h="0">
                  <a:moveTo>
                    <a:pt x="0" y="0"/>
                  </a:moveTo>
                  <a:lnTo>
                    <a:pt x="6203944" y="0"/>
                  </a:lnTo>
                  <a:lnTo>
                    <a:pt x="6203944" y="0"/>
                  </a:lnTo>
                </a:path>
              </a:pathLst>
            </a:custGeom>
            <a:ln w="13550" cap="flat">
              <a:solidFill>
                <a:srgbClr val="7F7F7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936293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71734" y="376767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899049" y="376767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686857" y="396083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022072" y="222235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949838" y="125653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478055" y="338134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466765" y="2415520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4601078" y="338134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453220" y="396083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6209429" y="357450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394531" y="870203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222974" y="415400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129295" y="4347166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078506" y="2995014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813270" y="357450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279408" y="3960837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756836" y="2029191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421621" y="3574508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628168" y="3767672"/>
              <a:ext cx="63202" cy="63202"/>
            </a:xfrm>
            <a:prstGeom prst="ellipse">
              <a:avLst/>
            </a:prstGeom>
            <a:solidFill>
              <a:srgbClr val="000080">
                <a:alpha val="100000"/>
              </a:srgbClr>
            </a:solidFill>
            <a:ln w="9000" cap="rnd">
              <a:solidFill>
                <a:srgbClr val="0000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1940144" y="3808869"/>
              <a:ext cx="235277" cy="237807"/>
            </a:xfrm>
            <a:custGeom>
              <a:avLst/>
              <a:pathLst>
                <a:path w="235277" h="237807">
                  <a:moveTo>
                    <a:pt x="235277" y="23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2691448" y="4261378"/>
              <a:ext cx="1195031" cy="67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Provides accurate information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3525934" y="3637659"/>
              <a:ext cx="2510791" cy="85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the leader in developing Artificial Intelligence (AI) technology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1626882" y="4067508"/>
              <a:ext cx="1225290" cy="66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that cares about me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756302" y="3831666"/>
              <a:ext cx="1968281" cy="8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I cannot live without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770743" y="2321254"/>
              <a:ext cx="2199197" cy="85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that help me enjoy my life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289302" y="1124008"/>
              <a:ext cx="1747289" cy="84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committed to environmental sustainability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1640204" y="3252646"/>
              <a:ext cx="1360664" cy="8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Follows ethical business practices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5310260" y="2501082"/>
              <a:ext cx="2008465" cy="859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products and services that are for everyone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555552" y="3268677"/>
              <a:ext cx="682868" cy="67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for me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169935" y="4051336"/>
              <a:ext cx="281201" cy="84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Helpful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697972" y="3443891"/>
              <a:ext cx="1441077" cy="85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helpful products and services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508698" y="773130"/>
              <a:ext cx="1141966" cy="836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Helps improve people's lives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131500" y="4245828"/>
              <a:ext cx="2571310" cy="85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Innovations are motivated by being helpful to people and society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050101" y="4403607"/>
              <a:ext cx="2003613" cy="85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Always coming up with new ideas and innovations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436135" y="2856002"/>
              <a:ext cx="1712442" cy="85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committed to keeping people safe online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1926147" y="3637939"/>
              <a:ext cx="873468" cy="841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It respects my privacy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544003" y="4048485"/>
              <a:ext cx="1631897" cy="865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Offers high quality products and services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709811" y="1900792"/>
              <a:ext cx="497165" cy="8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Responsible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890770" y="3444537"/>
              <a:ext cx="1541515" cy="850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Keeps my personal information secure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686158" y="3856283"/>
              <a:ext cx="1305526" cy="84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Is a brand that shares my values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1327219" y="4346797"/>
              <a:ext cx="173025" cy="638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0.07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327219" y="869617"/>
              <a:ext cx="173025" cy="64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1528080" y="43787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1528080" y="901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844872" y="4552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484821" y="45526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1718836" y="4614811"/>
              <a:ext cx="252071" cy="642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38.6%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7358785" y="4614855"/>
              <a:ext cx="252071" cy="64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64.9%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108973" y="4730122"/>
              <a:ext cx="1111746" cy="853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Attribute Performance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699493" y="2587238"/>
              <a:ext cx="1029202" cy="1060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Attribute Importance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passion</cp:lastModifiedBy>
  <cp:revision>3</cp:revision>
  <dcterms:created xsi:type="dcterms:W3CDTF">2017-02-13T16:18:36Z</dcterms:created>
  <dcterms:modified xsi:type="dcterms:W3CDTF">2023-06-18T16:56:29Z</dcterms:modified>
  <cp:category/>
</cp:coreProperties>
</file>