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3"/>
  </p:notesMasterIdLst>
  <p:handoutMasterIdLst>
    <p:handoutMasterId r:id="rId4"/>
  </p:handoutMasterIdLst>
  <p:sldIdLst>
    <p:sldId id="257" r:id="rId20"/>
  </p:sldIdLst>
  <p:sldSz cx="9144000" cy="5143500" type="screen16x9"/>
  <p:notesSz cx="9236075" cy="7010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ni Hirschorn" initials="" lastIdx="2" clrIdx="0"/>
  <p:cmAuthor id="1" name="Claire Miln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942"/>
    <a:srgbClr val="F07A43"/>
    <a:srgbClr val="C76537"/>
    <a:srgbClr val="FABB05"/>
    <a:srgbClr val="EA4335"/>
    <a:srgbClr val="277EFF"/>
    <a:srgbClr val="34A852"/>
    <a:srgbClr val="23B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61735F-B306-41C7-AB6F-EF238EEA1380}">
  <a:tblStyle styleId="{5161735F-B306-41C7-AB6F-EF238EEA1380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wholeTbl>
    <a:band2H>
      <a:tcTxStyle b="off" i="of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1712EEB0-CAE3-4568-B6D7-C2F96C1EDA87}" styleName="Table_1"/>
  <a:tblStyle styleId="{9CADAB06-B479-41F7-83C2-F641F67FC2C2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614" y="108"/>
      </p:cViewPr>
      <p:guideLst/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font" Target="fonts/font4.fntdata"/>
<Relationship Id="rId13" Type="http://schemas.openxmlformats.org/officeDocument/2006/relationships/font" Target="fonts/font9.fntdata"/>
<Relationship Id="rId18" Type="http://schemas.openxmlformats.org/officeDocument/2006/relationships/theme" Target="theme/theme1.xml"/>
<Relationship Id="rId3" Type="http://schemas.openxmlformats.org/officeDocument/2006/relationships/notesMaster" Target="notesMasters/notesMaster1.xml"/>
<Relationship Id="rId7" Type="http://schemas.openxmlformats.org/officeDocument/2006/relationships/font" Target="fonts/font3.fntdata"/>
<Relationship Id="rId12" Type="http://schemas.openxmlformats.org/officeDocument/2006/relationships/font" Target="fonts/font8.fntdata"/>
<Relationship Id="rId17" Type="http://schemas.openxmlformats.org/officeDocument/2006/relationships/viewProps" Target="viewProps.xml"/>
<Relationship Id="rId16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6" Type="http://schemas.openxmlformats.org/officeDocument/2006/relationships/font" Target="fonts/font2.fntdata"/>
<Relationship Id="rId11" Type="http://schemas.openxmlformats.org/officeDocument/2006/relationships/font" Target="fonts/font7.fntdata"/>
<Relationship Id="rId5" Type="http://schemas.openxmlformats.org/officeDocument/2006/relationships/font" Target="fonts/font1.fntdata"/>
<Relationship Id="rId15" Type="http://schemas.openxmlformats.org/officeDocument/2006/relationships/commentAuthors" Target="commentAuthors.xml"/>
<Relationship Id="rId10" Type="http://schemas.openxmlformats.org/officeDocument/2006/relationships/font" Target="fonts/font6.fntdata"/>
<Relationship Id="rId19" Type="http://schemas.openxmlformats.org/officeDocument/2006/relationships/tableStyles" Target="tableStyles.xml"/>
<Relationship Id="rId4" Type="http://schemas.openxmlformats.org/officeDocument/2006/relationships/handoutMaster" Target="handoutMasters/handoutMaster1.xml"/>
<Relationship Id="rId9" Type="http://schemas.openxmlformats.org/officeDocument/2006/relationships/font" Target="fonts/font5.fntdata"/>
<Relationship Id="rId14" Type="http://schemas.openxmlformats.org/officeDocument/2006/relationships/font" Target="fonts/font10.fntdata"/>
<Relationship Id="rId20" Type="http://schemas.openxmlformats.org/officeDocument/2006/relationships/slide" Target="slides/slide2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49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348C-8B76-472A-AE7B-01B5C05E2E3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49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CEED-A3FB-411A-9A19-22D91058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0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1238" y="525463"/>
            <a:ext cx="4675187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23609" y="3329940"/>
            <a:ext cx="7388859" cy="3154680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8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05A5-07D7-1B64-7E02-C228B3309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6676" y="870354"/>
            <a:ext cx="7315200" cy="3977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7DB12-B947-4388-9DE7-0CB9B0B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11CF-D827-4035-B285-D6D9726F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112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/>
          <a:lstStyle/>
          <a:p>
            <a:r>
              <a:rPr/>
              <a:t>MyCA Inertia Explained (83.81%)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836676" y="870354"/>
            <a:ext cx="7315200" cy="3977640"/>
            <a:chOff x="836676" y="870354"/>
            <a:chExt cx="7315200" cy="3977640"/>
          </a:xfrm>
        </p:grpSpPr>
        <p:sp>
          <p:nvSpPr>
            <p:cNvPr id="4" name="rc3"/>
            <p:cNvSpPr/>
            <p:nvPr/>
          </p:nvSpPr>
          <p:spPr>
            <a:xfrm>
              <a:off x="836676" y="870353"/>
              <a:ext cx="7315200" cy="3977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5973" y="1456485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131997" y="2200724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540073" y="1828145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952197" y="4630692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318624" y="1598564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4247174" y="2234490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6343354" y="2330550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579882" y="1759229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831293" y="1848493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590116" y="3414207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6107627" y="2812607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254198" y="3643800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6104732" y="2907698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349281" y="2431290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338682" y="1027684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882674" y="2255044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25518" y="2156943"/>
              <a:ext cx="4137515" cy="0"/>
            </a:xfrm>
            <a:custGeom>
              <a:avLst/>
              <a:pathLst>
                <a:path w="4137515" h="0">
                  <a:moveTo>
                    <a:pt x="0" y="0"/>
                  </a:moveTo>
                  <a:lnTo>
                    <a:pt x="4137515" y="0"/>
                  </a:lnTo>
                  <a:lnTo>
                    <a:pt x="4137515" y="0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780505" y="870353"/>
              <a:ext cx="0" cy="3977640"/>
            </a:xfrm>
            <a:custGeom>
              <a:avLst/>
              <a:pathLst>
                <a:path w="0" h="3977640">
                  <a:moveTo>
                    <a:pt x="0" y="3977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5368154" y="1354986"/>
              <a:ext cx="470076" cy="87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Unqualified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5182" y="2270851"/>
              <a:ext cx="172350" cy="87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Cep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374829" y="1890924"/>
              <a:ext cx="214142" cy="859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Bepc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695806" y="4702425"/>
              <a:ext cx="412411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University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147298" y="1665085"/>
              <a:ext cx="234877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Thirty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275792" y="2141311"/>
              <a:ext cx="177442" cy="88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Fifty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49370" y="2311531"/>
              <a:ext cx="386309" cy="88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More fifty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575786" y="1665316"/>
              <a:ext cx="240244" cy="69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future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446943" y="1902129"/>
              <a:ext cx="616232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unemployment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654298" y="3403342"/>
              <a:ext cx="600405" cy="6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circumstances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049467" y="2723403"/>
              <a:ext cx="188039" cy="6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hard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987140" y="3726085"/>
              <a:ext cx="402090" cy="6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economic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890276" y="2964352"/>
              <a:ext cx="302863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egoism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184750" y="2320870"/>
              <a:ext cx="511730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employment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094674" y="1107084"/>
              <a:ext cx="349930" cy="69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finances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771289" y="2340702"/>
              <a:ext cx="151385" cy="509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war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15523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Arial</vt:lpstr>
      <vt:lpstr>Roboto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Rich Timpone</dc:creator>
  <cp:lastModifiedBy/>
  <cp:revision>509</cp:revision>
  <cp:lastPrinted>2017-07-21T22:20:49Z</cp:lastPrinted>
  <dcterms:modified xsi:type="dcterms:W3CDTF">2023-06-26T10:46:59Z</dcterms:modified>
</cp:coreProperties>
</file>