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child_red Inertia Explained (72.76%)</a:t>
            </a:r>
          </a:p>
        </p:txBody>
      </p:sp>
      <p:grpSp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801168" y="2681722"/>
              <a:ext cx="63219" cy="54750"/>
            </a:xfrm>
            <a:custGeom>
              <a:avLst/>
              <a:pathLst>
                <a:path w="63219" h="54750">
                  <a:moveTo>
                    <a:pt x="31609" y="0"/>
                  </a:moveTo>
                  <a:lnTo>
                    <a:pt x="63219" y="54750"/>
                  </a:lnTo>
                  <a:lnTo>
                    <a:pt x="0" y="5475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482238" y="3546221"/>
              <a:ext cx="63219" cy="54750"/>
            </a:xfrm>
            <a:custGeom>
              <a:avLst/>
              <a:pathLst>
                <a:path w="63219" h="54750">
                  <a:moveTo>
                    <a:pt x="31609" y="0"/>
                  </a:moveTo>
                  <a:lnTo>
                    <a:pt x="63219" y="54750"/>
                  </a:lnTo>
                  <a:lnTo>
                    <a:pt x="0" y="5475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480813" y="3320857"/>
              <a:ext cx="63219" cy="54750"/>
            </a:xfrm>
            <a:custGeom>
              <a:avLst/>
              <a:pathLst>
                <a:path w="63219" h="54750">
                  <a:moveTo>
                    <a:pt x="31609" y="0"/>
                  </a:moveTo>
                  <a:lnTo>
                    <a:pt x="63219" y="54750"/>
                  </a:lnTo>
                  <a:lnTo>
                    <a:pt x="0" y="5475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541387" y="4808486"/>
              <a:ext cx="63219" cy="54750"/>
            </a:xfrm>
            <a:custGeom>
              <a:avLst/>
              <a:pathLst>
                <a:path w="63219" h="54750">
                  <a:moveTo>
                    <a:pt x="31609" y="0"/>
                  </a:moveTo>
                  <a:lnTo>
                    <a:pt x="63219" y="54750"/>
                  </a:lnTo>
                  <a:lnTo>
                    <a:pt x="0" y="5475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2767124" y="5883937"/>
              <a:ext cx="63219" cy="54750"/>
            </a:xfrm>
            <a:custGeom>
              <a:avLst/>
              <a:pathLst>
                <a:path w="63219" h="54750">
                  <a:moveTo>
                    <a:pt x="31609" y="0"/>
                  </a:moveTo>
                  <a:lnTo>
                    <a:pt x="63219" y="54750"/>
                  </a:lnTo>
                  <a:lnTo>
                    <a:pt x="0" y="5475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3259678" y="3004019"/>
              <a:ext cx="63219" cy="54750"/>
            </a:xfrm>
            <a:custGeom>
              <a:avLst/>
              <a:pathLst>
                <a:path w="63219" h="54750">
                  <a:moveTo>
                    <a:pt x="31609" y="0"/>
                  </a:moveTo>
                  <a:lnTo>
                    <a:pt x="63219" y="54750"/>
                  </a:lnTo>
                  <a:lnTo>
                    <a:pt x="0" y="5475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0"/>
            <p:cNvSpPr/>
            <p:nvPr/>
          </p:nvSpPr>
          <p:spPr>
            <a:xfrm>
              <a:off x="4372513" y="3571066"/>
              <a:ext cx="63219" cy="54750"/>
            </a:xfrm>
            <a:custGeom>
              <a:avLst/>
              <a:pathLst>
                <a:path w="63219" h="54750">
                  <a:moveTo>
                    <a:pt x="31609" y="0"/>
                  </a:moveTo>
                  <a:lnTo>
                    <a:pt x="63219" y="54750"/>
                  </a:lnTo>
                  <a:lnTo>
                    <a:pt x="0" y="5475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1"/>
            <p:cNvSpPr/>
            <p:nvPr/>
          </p:nvSpPr>
          <p:spPr>
            <a:xfrm>
              <a:off x="6964246" y="4134108"/>
              <a:ext cx="63219" cy="54750"/>
            </a:xfrm>
            <a:custGeom>
              <a:avLst/>
              <a:pathLst>
                <a:path w="63219" h="54750">
                  <a:moveTo>
                    <a:pt x="31609" y="0"/>
                  </a:moveTo>
                  <a:lnTo>
                    <a:pt x="63219" y="54750"/>
                  </a:lnTo>
                  <a:lnTo>
                    <a:pt x="0" y="5475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4765846" y="3282361"/>
              <a:ext cx="46941" cy="46941"/>
            </a:xfrm>
            <a:prstGeom prst="ellipse">
              <a:avLst/>
            </a:prstGeom>
            <a:solidFill>
              <a:srgbClr val="69696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3264192" y="3513318"/>
              <a:ext cx="46941" cy="46941"/>
            </a:xfrm>
            <a:prstGeom prst="ellipse">
              <a:avLst/>
            </a:prstGeom>
            <a:solidFill>
              <a:srgbClr val="69696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6434258" y="3422998"/>
              <a:ext cx="46941" cy="46941"/>
            </a:xfrm>
            <a:prstGeom prst="ellipse">
              <a:avLst/>
            </a:prstGeom>
            <a:solidFill>
              <a:srgbClr val="69696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124672" y="5026288"/>
              <a:ext cx="46941" cy="46941"/>
            </a:xfrm>
            <a:prstGeom prst="ellipse">
              <a:avLst/>
            </a:prstGeom>
            <a:solidFill>
              <a:srgbClr val="69696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6928130" y="4123358"/>
              <a:ext cx="46941" cy="46941"/>
            </a:xfrm>
            <a:prstGeom prst="ellipse">
              <a:avLst/>
            </a:prstGeom>
            <a:solidFill>
              <a:srgbClr val="69696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2959620" y="5231334"/>
              <a:ext cx="46941" cy="46941"/>
            </a:xfrm>
            <a:prstGeom prst="ellipse">
              <a:avLst/>
            </a:prstGeom>
            <a:solidFill>
              <a:srgbClr val="69696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6267958" y="5166417"/>
              <a:ext cx="46941" cy="46941"/>
            </a:xfrm>
            <a:prstGeom prst="ellipse">
              <a:avLst/>
            </a:prstGeom>
            <a:solidFill>
              <a:srgbClr val="69696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4728933" y="3313478"/>
              <a:ext cx="46941" cy="46941"/>
            </a:xfrm>
            <a:prstGeom prst="ellipse">
              <a:avLst/>
            </a:prstGeom>
            <a:solidFill>
              <a:srgbClr val="69696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4552434" y="1782454"/>
              <a:ext cx="46941" cy="46941"/>
            </a:xfrm>
            <a:prstGeom prst="ellipse">
              <a:avLst/>
            </a:prstGeom>
            <a:solidFill>
              <a:srgbClr val="69696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4848405" y="4484276"/>
              <a:ext cx="46941" cy="46941"/>
            </a:xfrm>
            <a:prstGeom prst="ellipse">
              <a:avLst/>
            </a:prstGeom>
            <a:solidFill>
              <a:srgbClr val="69696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905758" y="3717280"/>
              <a:ext cx="5332483" cy="0"/>
            </a:xfrm>
            <a:custGeom>
              <a:avLst/>
              <a:pathLst>
                <a:path w="5332483" h="0">
                  <a:moveTo>
                    <a:pt x="0" y="0"/>
                  </a:moveTo>
                  <a:lnTo>
                    <a:pt x="5332483" y="0"/>
                  </a:lnTo>
                  <a:lnTo>
                    <a:pt x="5332483" y="0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886852" y="1600200"/>
              <a:ext cx="0" cy="4525962"/>
            </a:xfrm>
            <a:custGeom>
              <a:avLst/>
              <a:pathLst>
                <a:path w="0" h="4525962">
                  <a:moveTo>
                    <a:pt x="0" y="45259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5689787" y="2578735"/>
              <a:ext cx="470076" cy="870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Unqualified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5534023" y="3438167"/>
              <a:ext cx="172350" cy="870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Cep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3505646" y="3223278"/>
              <a:ext cx="214142" cy="859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Bepc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3029386" y="4889013"/>
              <a:ext cx="846017" cy="87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High school diploma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500717" y="5952856"/>
              <a:ext cx="412411" cy="87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University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3084393" y="3061513"/>
              <a:ext cx="234877" cy="87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Thirty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4448441" y="3502836"/>
              <a:ext cx="177442" cy="881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Fifty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6822336" y="4199043"/>
              <a:ext cx="386309" cy="881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More fifty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4738197" y="3183127"/>
              <a:ext cx="281990" cy="695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696969">
                      <a:alpha val="100000"/>
                    </a:srgbClr>
                  </a:solidFill>
                  <a:latin typeface="Arial"/>
                  <a:cs typeface="Arial"/>
                </a:rPr>
                <a:t>money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3263105" y="3410454"/>
              <a:ext cx="240244" cy="69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696969">
                      <a:alpha val="100000"/>
                    </a:srgbClr>
                  </a:solidFill>
                  <a:latin typeface="Arial"/>
                  <a:cs typeface="Arial"/>
                </a:rPr>
                <a:t>future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6241503" y="3304856"/>
              <a:ext cx="616232" cy="87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696969">
                      <a:alpha val="100000"/>
                    </a:srgbClr>
                  </a:solidFill>
                  <a:latin typeface="Arial"/>
                  <a:cs typeface="Arial"/>
                </a:rPr>
                <a:t>unemployment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191962" y="5014553"/>
              <a:ext cx="600405" cy="6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696969">
                      <a:alpha val="100000"/>
                    </a:srgbClr>
                  </a:solidFill>
                  <a:latin typeface="Arial"/>
                  <a:cs typeface="Arial"/>
                </a:rPr>
                <a:t>circumstances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6766178" y="4025492"/>
              <a:ext cx="188039" cy="6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696969">
                      <a:alpha val="100000"/>
                    </a:srgbClr>
                  </a:solidFill>
                  <a:latin typeface="Arial"/>
                  <a:cs typeface="Arial"/>
                </a:rPr>
                <a:t>hard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866164" y="5142944"/>
              <a:ext cx="402090" cy="6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696969">
                      <a:alpha val="100000"/>
                    </a:srgbClr>
                  </a:solidFill>
                  <a:latin typeface="Arial"/>
                  <a:cs typeface="Arial"/>
                </a:rPr>
                <a:t>economic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6232356" y="5049071"/>
              <a:ext cx="302863" cy="87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696969">
                      <a:alpha val="100000"/>
                    </a:srgbClr>
                  </a:solidFill>
                  <a:latin typeface="Arial"/>
                  <a:cs typeface="Arial"/>
                </a:rPr>
                <a:t>egoism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4443155" y="3370282"/>
              <a:ext cx="511730" cy="87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696969">
                      <a:alpha val="100000"/>
                    </a:srgbClr>
                  </a:solidFill>
                  <a:latin typeface="Arial"/>
                  <a:cs typeface="Arial"/>
                </a:rPr>
                <a:t>employment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496899" y="1690445"/>
              <a:ext cx="349930" cy="69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696969">
                      <a:alpha val="100000"/>
                    </a:srgbClr>
                  </a:solidFill>
                  <a:latin typeface="Arial"/>
                  <a:cs typeface="Arial"/>
                </a:rPr>
                <a:t>finances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578" y="4571452"/>
              <a:ext cx="151385" cy="509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696969">
                      <a:alpha val="100000"/>
                    </a:srgbClr>
                  </a:solidFill>
                  <a:latin typeface="Arial"/>
                  <a:cs typeface="Arial"/>
                </a:rPr>
                <a:t>war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2023-06-26T10:46:57Z</dcterms:modified>
  <cp:category/>
</cp:coreProperties>
</file>