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0" r:id="rId1"/>
  </p:sldMasterIdLst>
  <p:notesMasterIdLst>
    <p:notesMasterId r:id="rId2"/>
  </p:notesMasterIdLst>
  <p:handoutMasterIdLst>
    <p:handoutMasterId r:id="rId3"/>
  </p:handoutMasterIdLst>
  <p:sldSz cx="9144000" cy="5143500" type="screen16x9"/>
  <p:notesSz cx="9236075" cy="7010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ni Hirschorn" initials="" lastIdx="2" clrIdx="0"/>
  <p:cmAuthor id="1" name="Claire Milner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942"/>
    <a:srgbClr val="F07A43"/>
    <a:srgbClr val="C76537"/>
    <a:srgbClr val="FABB05"/>
    <a:srgbClr val="EA4335"/>
    <a:srgbClr val="277EFF"/>
    <a:srgbClr val="34A852"/>
    <a:srgbClr val="23B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1735F-B306-41C7-AB6F-EF238EEA1380}">
  <a:tblStyle styleId="{5161735F-B306-41C7-AB6F-EF238EEA1380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wholeTbl>
    <a:band2H>
      <a:tcTxStyle b="off" i="of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3797C6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chemeClr val="accent1"/>
          </a:solidFill>
        </a:fill>
      </a:tcStyle>
    </a:firstRow>
  </a:tblStyle>
  <a:tblStyle styleId="{1712EEB0-CAE3-4568-B6D7-C2F96C1EDA87}" styleName="Table_1"/>
  <a:tblStyle styleId="{9CADAB06-B479-41F7-83C2-F641F67FC2C2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161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0849" y="0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F348C-8B76-472A-AE7B-01B5C05E2E3E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0849" y="6658555"/>
            <a:ext cx="4003136" cy="3518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50CEED-A3FB-411A-9A19-22D91058E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90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525463"/>
            <a:ext cx="4675187" cy="2628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23609" y="3329940"/>
            <a:ext cx="7388859" cy="3154680"/>
          </a:xfrm>
          <a:prstGeom prst="rect">
            <a:avLst/>
          </a:prstGeom>
          <a:noFill/>
          <a:ln>
            <a:noFill/>
          </a:ln>
        </p:spPr>
        <p:txBody>
          <a:bodyPr lIns="92815" tIns="92815" rIns="92815" bIns="9281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50477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87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Conte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334962"/>
            <a:ext cx="9144000" cy="447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C702C9-2A56-4A07-BC82-8DB49445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246888"/>
            <a:ext cx="7886700" cy="505173"/>
          </a:xfrm>
        </p:spPr>
        <p:txBody>
          <a:bodyPr>
            <a:normAutofit/>
          </a:bodyPr>
          <a:lstStyle>
            <a:lvl1pPr>
              <a:defRPr lang="en-US" sz="2400" b="0" i="0" u="none" strike="noStrike" kern="1200" cap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D05A5-07D7-1B64-7E02-C228B3309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6676" y="870354"/>
            <a:ext cx="7315200" cy="3977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273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7DB12-B947-4388-9DE7-0CB9B0B77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511CF-D827-4035-B285-D6D9726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12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15523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Roboto</vt:lpstr>
      <vt:lpstr>Calibri</vt:lpstr>
      <vt:lpstr>Calibri Light</vt:lpstr>
      <vt:lpstr>Arial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 Timpone</dc:creator>
  <cp:lastModifiedBy>Sandrine Lebon</cp:lastModifiedBy>
  <cp:revision>508</cp:revision>
  <cp:lastPrinted>2017-07-21T22:20:49Z</cp:lastPrinted>
  <dcterms:modified xsi:type="dcterms:W3CDTF">2023-06-19T17:01:26Z</dcterms:modified>
</cp:coreProperties>
</file>