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commentAuthors" Target="commentAuthors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676" y="870354"/>
            <a:ext cx="7315200" cy="3977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7BFA-C37C-167A-610F-A7F87BDB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29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Arial</vt:lpstr>
      <vt:lpstr>Roboto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Timpone</dc:creator>
  <cp:lastModifiedBy>Sandrine Lebon</cp:lastModifiedBy>
  <cp:revision>509</cp:revision>
  <cp:lastPrinted>2017-07-21T22:20:49Z</cp:lastPrinted>
  <dcterms:modified xsi:type="dcterms:W3CDTF">2023-06-19T18:51:53Z</dcterms:modified>
</cp:coreProperties>
</file>