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Default Extension="jpeg" ContentType="image/jpeg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officeDocument/2006/relationships/extended-properties" Target="docProps/app.xml"/>
<Relationship Id="rId2" Type="http://schemas.openxmlformats.org/package/2006/relationships/metadata/core-properties" Target="docProps/core.xml"/>
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0" r:id="rId1"/>
  </p:sldMasterIdLst>
  <p:notesMasterIdLst>
    <p:notesMasterId r:id="rId3"/>
  </p:notesMasterIdLst>
  <p:handoutMasterIdLst>
    <p:handoutMasterId r:id="rId4"/>
  </p:handoutMasterIdLst>
  <p:sldIdLst>
    <p:sldId id="593" r:id="rId2"/>
    <p:sldId id="594" r:id="rId20"/>
    <p:sldId id="595" r:id="rId21"/>
    <p:sldId id="596" r:id="rId22"/>
    <p:sldId id="597" r:id="rId23"/>
    <p:sldId id="598" r:id="rId24"/>
    <p:sldId id="599" r:id="rId25"/>
    <p:sldId id="600" r:id="rId26"/>
    <p:sldId id="601" r:id="rId27"/>
    <p:sldId id="602" r:id="rId28"/>
    <p:sldId id="603" r:id="rId29"/>
    <p:sldId id="604" r:id="rId30"/>
    <p:sldId id="605" r:id="rId31"/>
    <p:sldId id="606" r:id="rId32"/>
    <p:sldId id="607" r:id="rId33"/>
    <p:sldId id="608" r:id="rId34"/>
    <p:sldId id="609" r:id="rId35"/>
    <p:sldId id="610" r:id="rId36"/>
    <p:sldId id="611" r:id="rId37"/>
    <p:sldId id="612" r:id="rId38"/>
    <p:sldId id="613" r:id="rId39"/>
    <p:sldId id="614" r:id="rId40"/>
    <p:sldId id="615" r:id="rId41"/>
    <p:sldId id="616" r:id="rId42"/>
  </p:sldIdLst>
  <p:sldSz cx="9144000" cy="5143500" type="screen16x9"/>
  <p:notesSz cx="9236075" cy="70104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ni Hirschorn" initials="" lastIdx="2" clrIdx="0"/>
  <p:cmAuthor id="1" name="Claire Milner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942"/>
    <a:srgbClr val="F07A43"/>
    <a:srgbClr val="C76537"/>
    <a:srgbClr val="FABB05"/>
    <a:srgbClr val="EA4335"/>
    <a:srgbClr val="277EFF"/>
    <a:srgbClr val="34A852"/>
    <a:srgbClr val="23B9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61735F-B306-41C7-AB6F-EF238EEA1380}">
  <a:tblStyle styleId="{5161735F-B306-41C7-AB6F-EF238EEA1380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/>
          </a:solidFill>
        </a:fill>
      </a:tcStyle>
    </a:wholeTbl>
    <a:band2H>
      <a:tcTxStyle b="off" i="of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3797C6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accent1"/>
          </a:solidFill>
        </a:fill>
      </a:tcStyle>
    </a:firstRow>
  </a:tblStyle>
  <a:tblStyle styleId="{1712EEB0-CAE3-4568-B6D7-C2F96C1EDA87}" styleName="Table_1"/>
  <a:tblStyle styleId="{9CADAB06-B479-41F7-83C2-F641F67FC2C2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1614" y="108"/>
      </p:cViewPr>
      <p:guideLst/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8" Type="http://schemas.openxmlformats.org/officeDocument/2006/relationships/font" Target="fonts/font4.fntdata"/>
<Relationship Id="rId13" Type="http://schemas.openxmlformats.org/officeDocument/2006/relationships/font" Target="fonts/font9.fntdata"/>
<Relationship Id="rId18" Type="http://schemas.openxmlformats.org/officeDocument/2006/relationships/theme" Target="theme/theme1.xml"/>
<Relationship Id="rId3" Type="http://schemas.openxmlformats.org/officeDocument/2006/relationships/notesMaster" Target="notesMasters/notesMaster1.xml"/>
<Relationship Id="rId7" Type="http://schemas.openxmlformats.org/officeDocument/2006/relationships/font" Target="fonts/font3.fntdata"/>
<Relationship Id="rId12" Type="http://schemas.openxmlformats.org/officeDocument/2006/relationships/font" Target="fonts/font8.fntdata"/>
<Relationship Id="rId17" Type="http://schemas.openxmlformats.org/officeDocument/2006/relationships/viewProps" Target="viewProps.xml"/>
<Relationship Id="rId2" Type="http://schemas.openxmlformats.org/officeDocument/2006/relationships/slide" Target="slides/slide1.xml"/>
<Relationship Id="rId16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6" Type="http://schemas.openxmlformats.org/officeDocument/2006/relationships/font" Target="fonts/font2.fntdata"/>
<Relationship Id="rId11" Type="http://schemas.openxmlformats.org/officeDocument/2006/relationships/font" Target="fonts/font7.fntdata"/>
<Relationship Id="rId5" Type="http://schemas.openxmlformats.org/officeDocument/2006/relationships/font" Target="fonts/font1.fntdata"/>
<Relationship Id="rId15" Type="http://schemas.openxmlformats.org/officeDocument/2006/relationships/commentAuthors" Target="commentAuthors.xml"/>
<Relationship Id="rId10" Type="http://schemas.openxmlformats.org/officeDocument/2006/relationships/font" Target="fonts/font6.fntdata"/>
<Relationship Id="rId19" Type="http://schemas.openxmlformats.org/officeDocument/2006/relationships/tableStyles" Target="tableStyles.xml"/>
<Relationship Id="rId4" Type="http://schemas.openxmlformats.org/officeDocument/2006/relationships/handoutMaster" Target="handoutMasters/handoutMaster1.xml"/>
<Relationship Id="rId9" Type="http://schemas.openxmlformats.org/officeDocument/2006/relationships/font" Target="fonts/font5.fntdata"/>
<Relationship Id="rId14" Type="http://schemas.openxmlformats.org/officeDocument/2006/relationships/font" Target="fonts/font10.fntdata"/>
<Relationship Id="rId20" Type="http://schemas.openxmlformats.org/officeDocument/2006/relationships/slide" Target="slides/slide2.xml"/>
<Relationship Id="rId21" Type="http://schemas.openxmlformats.org/officeDocument/2006/relationships/slide" Target="slides/slide3.xml"/>
<Relationship Id="rId22" Type="http://schemas.openxmlformats.org/officeDocument/2006/relationships/slide" Target="slides/slide4.xml"/>
<Relationship Id="rId23" Type="http://schemas.openxmlformats.org/officeDocument/2006/relationships/slide" Target="slides/slide5.xml"/>
<Relationship Id="rId24" Type="http://schemas.openxmlformats.org/officeDocument/2006/relationships/slide" Target="slides/slide6.xml"/>
<Relationship Id="rId25" Type="http://schemas.openxmlformats.org/officeDocument/2006/relationships/slide" Target="slides/slide7.xml"/>
<Relationship Id="rId26" Type="http://schemas.openxmlformats.org/officeDocument/2006/relationships/slide" Target="slides/slide8.xml"/>
<Relationship Id="rId27" Type="http://schemas.openxmlformats.org/officeDocument/2006/relationships/slide" Target="slides/slide9.xml"/>
<Relationship Id="rId28" Type="http://schemas.openxmlformats.org/officeDocument/2006/relationships/slide" Target="slides/slide10.xml"/>
<Relationship Id="rId29" Type="http://schemas.openxmlformats.org/officeDocument/2006/relationships/slide" Target="slides/slide11.xml"/>
<Relationship Id="rId30" Type="http://schemas.openxmlformats.org/officeDocument/2006/relationships/slide" Target="slides/slide12.xml"/>
<Relationship Id="rId31" Type="http://schemas.openxmlformats.org/officeDocument/2006/relationships/slide" Target="slides/slide13.xml"/>
<Relationship Id="rId32" Type="http://schemas.openxmlformats.org/officeDocument/2006/relationships/slide" Target="slides/slide14.xml"/>
<Relationship Id="rId33" Type="http://schemas.openxmlformats.org/officeDocument/2006/relationships/slide" Target="slides/slide15.xml"/>
<Relationship Id="rId34" Type="http://schemas.openxmlformats.org/officeDocument/2006/relationships/slide" Target="slides/slide16.xml"/>
<Relationship Id="rId35" Type="http://schemas.openxmlformats.org/officeDocument/2006/relationships/slide" Target="slides/slide17.xml"/>
<Relationship Id="rId36" Type="http://schemas.openxmlformats.org/officeDocument/2006/relationships/slide" Target="slides/slide18.xml"/>
<Relationship Id="rId37" Type="http://schemas.openxmlformats.org/officeDocument/2006/relationships/slide" Target="slides/slide19.xml"/>
<Relationship Id="rId38" Type="http://schemas.openxmlformats.org/officeDocument/2006/relationships/slide" Target="slides/slide20.xml"/>
<Relationship Id="rId39" Type="http://schemas.openxmlformats.org/officeDocument/2006/relationships/slide" Target="slides/slide21.xml"/>
<Relationship Id="rId40" Type="http://schemas.openxmlformats.org/officeDocument/2006/relationships/slide" Target="slides/slide22.xml"/>
<Relationship Id="rId41" Type="http://schemas.openxmlformats.org/officeDocument/2006/relationships/slide" Target="slides/slide23.xml"/>
<Relationship Id="rId42" Type="http://schemas.openxmlformats.org/officeDocument/2006/relationships/slide" Target="slides/slide24.xml"/>
</Relationships>
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487122182463656"/>
          <c:y val="3.4375000000000003E-2"/>
          <c:w val="0.65676466183484083"/>
          <c:h val="0.931250000000000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285F4"/>
            </a:solidFill>
            <a:ln>
              <a:solidFill>
                <a:schemeClr val="accent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6187-4EA9-AE3B-3F0A9BEAB4C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Sheet1!$A$2:$A$21</c:f>
              <c:strCache>
                <c:ptCount val="20"/>
                <c:pt idx="0">
                  <c:v>Is a brand for me</c:v>
                </c:pt>
                <c:pt idx="1">
                  <c:v>It respects my privacy</c:v>
                </c:pt>
                <c:pt idx="2">
                  <c:v>Responsible</c:v>
                </c:pt>
                <c:pt idx="3">
                  <c:v>Offers high quality products and services</c:v>
                </c:pt>
                <c:pt idx="4">
                  <c:v>Keeps my personal information secure</c:v>
                </c:pt>
                <c:pt idx="5">
                  <c:v>Is a brand that shares my values</c:v>
                </c:pt>
                <c:pt idx="6">
                  <c:v>Offers helpful products and services</c:v>
                </c:pt>
                <c:pt idx="7">
                  <c:v>Is the leader in developing Artificial Intelligence (AI) technology</c:v>
                </c:pt>
                <c:pt idx="8">
                  <c:v>Offers products and services that are for everyone</c:v>
                </c:pt>
                <c:pt idx="9">
                  <c:v>Follows ethical business practices</c:v>
                </c:pt>
                <c:pt idx="10">
                  <c:v>Helps improve people''s lives</c:v>
                </c:pt>
                <c:pt idx="11">
                  <c:v>Is committed to environmental sustainability</c:v>
                </c:pt>
                <c:pt idx="12">
                  <c:v>Is a brand that cares about me</c:v>
                </c:pt>
                <c:pt idx="13">
                  <c:v>Offers products and services that help me enjoy my life</c:v>
                </c:pt>
                <c:pt idx="14">
                  <c:v>Helpful</c:v>
                </c:pt>
                <c:pt idx="15">
                  <c:v>Always coming up with new ideas and innovations</c:v>
                </c:pt>
                <c:pt idx="16">
                  <c:v>Innovations are motivated by being helpful to people and society</c:v>
                </c:pt>
                <c:pt idx="17">
                  <c:v>Is committed to keeping people safe online</c:v>
                </c:pt>
                <c:pt idx="18">
                  <c:v>Provides accurate information</c:v>
                </c:pt>
                <c:pt idx="19">
                  <c:v>Offers products and services I cannot live without</c:v>
                </c:pt>
              </c:strCache>
            </c:strRef>
          </c:cat>
          <c:val>
            <c:numRef>
              <c:f>Sheet1!$B$2:$B$21</c:f>
              <c:numCache>
                <c:formatCode>""0.00""</c:formatCode>
                <c:ptCount val="20"/>
                <c:pt idx="0">
                  <c:v>0.27247273921966553</c:v>
                </c:pt>
                <c:pt idx="1">
                  <c:v>0.16793918609619141</c:v>
                </c:pt>
                <c:pt idx="2">
                  <c:v>0.15773479640483856</c:v>
                </c:pt>
                <c:pt idx="3">
                  <c:v>0.14930823445320129</c:v>
                </c:pt>
                <c:pt idx="4">
                  <c:v>0.14506259560585022</c:v>
                </c:pt>
                <c:pt idx="5">
                  <c:v>0.13925698399543762</c:v>
                </c:pt>
                <c:pt idx="6">
                  <c:v>0.13908398151397705</c:v>
                </c:pt>
                <c:pt idx="7">
                  <c:v>0.12586767971515656</c:v>
                </c:pt>
                <c:pt idx="8">
                  <c:v>0.10946196317672729</c:v>
                </c:pt>
                <c:pt idx="9">
                  <c:v>0.10511140525341034</c:v>
                </c:pt>
                <c:pt idx="10">
                  <c:v>0.10317696630954742</c:v>
                </c:pt>
                <c:pt idx="11">
                  <c:v>9.9777743220329285E-2</c:v>
                </c:pt>
                <c:pt idx="12">
                  <c:v>9.7098395228385925E-2</c:v>
                </c:pt>
                <c:pt idx="13">
                  <c:v>9.5591507852077484E-2</c:v>
                </c:pt>
                <c:pt idx="14">
                  <c:v>9.430694580078125E-2</c:v>
                </c:pt>
                <c:pt idx="15">
                  <c:v>8.5454173386096954E-2</c:v>
                </c:pt>
                <c:pt idx="16">
                  <c:v>8.3686687052249908E-2</c:v>
                </c:pt>
                <c:pt idx="17">
                  <c:v>8.0278441309928894E-2</c:v>
                </c:pt>
                <c:pt idx="18">
                  <c:v>6.9667711853981018E-2</c:v>
                </c:pt>
                <c:pt idx="19">
                  <c:v>5.5184748023748398E-2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87-4EA9-AE3B-3F0A9BEAB4C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09725408"/>
        <c:axId val="309720816"/>
      </c:barChart>
      <c:catAx>
        <c:axId val="30972540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720816"/>
        <c:crosses val="autoZero"/>
        <c:auto val="1"/>
        <c:lblAlgn val="ctr"/>
        <c:lblOffset val="100"/>
        <c:tickLblSkip val="1"/>
        <c:noMultiLvlLbl val="0"/>
      </c:catAx>
      <c:valAx>
        <c:axId val="309720816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&quot;0.00&quot;&quot;" sourceLinked="1"/>
        <c:majorTickMark val="none"/>
        <c:minorTickMark val="none"/>
        <c:tickLblPos val="nextTo"/>
        <c:crossAx val="309725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0.17097</cdr:x>
      <cdr:y>0.36659</cdr:y>
    </cdr:from>
    <cdr:to>
      <cdr:x>0.27554</cdr:x>
      <cdr:y>0.62975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F94C55E-FFA2-4DBB-9F55-BAA15481CE6B}"/>
            </a:ext>
          </a:extLst>
        </cdr:cNvPr>
        <cdr:cNvSpPr txBox="1"/>
      </cdr:nvSpPr>
      <cdr:spPr>
        <a:xfrm xmlns:a="http://schemas.openxmlformats.org/drawingml/2006/main">
          <a:off x="1495169" y="1273808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03136" cy="3518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0849" y="0"/>
            <a:ext cx="4003136" cy="3518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F348C-8B76-472A-AE7B-01B5C05E2E3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555"/>
            <a:ext cx="4003136" cy="3518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0849" y="6658555"/>
            <a:ext cx="4003136" cy="3518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0CEED-A3FB-411A-9A19-22D91058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90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281238" y="525463"/>
            <a:ext cx="4675187" cy="262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23609" y="3329940"/>
            <a:ext cx="7388859" cy="3154680"/>
          </a:xfrm>
          <a:prstGeom prst="rect">
            <a:avLst/>
          </a:prstGeom>
          <a:noFill/>
          <a:ln>
            <a:noFill/>
          </a:ln>
        </p:spPr>
        <p:txBody>
          <a:bodyPr lIns="92815" tIns="92815" rIns="92815" bIns="9281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334962"/>
            <a:ext cx="9144000" cy="44735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720885" y="4801676"/>
            <a:ext cx="3428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8F91"/>
              </a:buClr>
              <a:buSzPct val="25000"/>
              <a:buFont typeface="Calibri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8D8F9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600" b="0" i="0" u="none" strike="noStrike" cap="none">
              <a:solidFill>
                <a:srgbClr val="8D8F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3967350" y="4893021"/>
            <a:ext cx="1209300" cy="1846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Roboto"/>
              <a:buNone/>
            </a:pPr>
            <a:r>
              <a:rPr lang="en-US" sz="600" b="0" i="1" u="none" strike="noStrike" cap="non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40006" y="4887451"/>
            <a:ext cx="835597" cy="14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CC702C9-2A56-4A07-BC82-8DB49445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250477"/>
            <a:ext cx="7886700" cy="505173"/>
          </a:xfrm>
        </p:spPr>
        <p:txBody>
          <a:bodyPr>
            <a:normAutofit/>
          </a:bodyPr>
          <a:lstStyle>
            <a:lvl1pPr>
              <a:defRPr lang="en-US" sz="2400" b="0" i="0" u="none" strike="noStrike" kern="1200" cap="none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587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Conte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334962"/>
            <a:ext cx="9144000" cy="44735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720885" y="4801676"/>
            <a:ext cx="3428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8F91"/>
              </a:buClr>
              <a:buSzPct val="25000"/>
              <a:buFont typeface="Calibri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8D8F9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600" b="0" i="0" u="none" strike="noStrike" cap="none">
              <a:solidFill>
                <a:srgbClr val="8D8F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3967350" y="4893021"/>
            <a:ext cx="1209300" cy="1846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Roboto"/>
              <a:buNone/>
            </a:pPr>
            <a:r>
              <a:rPr lang="en-US" sz="600" b="0" i="1" u="none" strike="noStrike" cap="non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40006" y="4887451"/>
            <a:ext cx="835597" cy="14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CC702C9-2A56-4A07-BC82-8DB49445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6" y="246888"/>
            <a:ext cx="7886700" cy="505173"/>
          </a:xfrm>
        </p:spPr>
        <p:txBody>
          <a:bodyPr>
            <a:normAutofit/>
          </a:bodyPr>
          <a:lstStyle>
            <a:lvl1pPr>
              <a:defRPr lang="en-US" sz="2400" b="0" i="0" u="none" strike="noStrike" kern="1200" cap="none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D05A5-07D7-1B64-7E02-C228B3309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5568" y="658368"/>
            <a:ext cx="672084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273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7DB12-B947-4388-9DE7-0CB9B0B7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511CF-D827-4035-B285-D6D9726F5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48B7C-2863-4231-869C-AC98FD895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78D1A-3300-4D92-A44D-ED230BF7A390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59B24-4DAC-460F-862C-B68F90AAC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68508-52F2-4430-8B82-82EA26A52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941DC-650B-4FEC-9F03-49198DE55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2" Type="http://schemas.openxmlformats.org/officeDocument/2006/relationships/chart" Target="../charts/chart1.xml"/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graphicFrame>
        <p:nvGraphicFramePr>
          <p:cNvPr id="3" name="Chart 8">
            <a:extLst>
              <a:ext uri="{FF2B5EF4-FFF2-40B4-BE49-F238E27FC236}">
                <a16:creationId xmlns:a16="http://schemas.microsoft.com/office/drawing/2014/main" id="{222AD0E4-0293-8BFF-15B0-1F0F348BE3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990146"/>
              </p:ext>
            </p:extLst>
          </p:nvPr>
        </p:nvGraphicFramePr>
        <p:xfrm>
          <a:off x="239502" y="998745"/>
          <a:ext cx="8745010" cy="34747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Rectangle 9">
            <a:extLst>
              <a:ext uri="{FF2B5EF4-FFF2-40B4-BE49-F238E27FC236}">
                <a16:creationId xmlns:a16="http://schemas.microsoft.com/office/drawing/2014/main" id="{BD04AD8E-AC9A-7756-6B78-4C32673D6758}"/>
              </a:ext>
            </a:extLst>
          </p:cNvPr>
          <p:cNvSpPr/>
          <p:nvPr/>
        </p:nvSpPr>
        <p:spPr>
          <a:xfrm>
            <a:off x="1371600" y="1257300"/>
            <a:ext cx="7015163" cy="311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/>
          </p:cNvSpPr>
          <p:nvPr>
            <p:ph type="title"/>
          </p:nvPr>
        </p:nvSpPr>
        <p:spPr>
          <a:xfrm>
            <a:off x="265176" y="246888"/>
            <a:ext cx="7886700" cy="505173"/>
          </a:xfrm>
        </p:spPr>
        <p:txBody>
          <a:bodyPr/>
          <a:lstStyle/>
          <a:p>
            <a:r>
              <a:rPr/>
              <a:t>Germany - Leveraging  Strengths and Weaknesses</a:t>
            </a:r>
          </a:p>
        </p:txBody>
      </p:sp>
      <p:grpSp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1115568" y="658368"/>
            <a:ext cx="6720840" cy="4251960"/>
            <a:chOff x="1115568" y="658368"/>
            <a:chExt cx="6720840" cy="4251960"/>
          </a:xfrm>
        </p:grpSpPr>
        <p:sp>
          <p:nvSpPr>
            <p:cNvPr id="4" name="rc3"/>
            <p:cNvSpPr/>
            <p:nvPr/>
          </p:nvSpPr>
          <p:spPr>
            <a:xfrm>
              <a:off x="1115568" y="658368"/>
              <a:ext cx="6720839" cy="4251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115568" y="658368"/>
              <a:ext cx="6720839" cy="42519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62874" y="727957"/>
              <a:ext cx="6203944" cy="382465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62874" y="2640286"/>
              <a:ext cx="6203944" cy="0"/>
            </a:xfrm>
            <a:custGeom>
              <a:avLst/>
              <a:pathLst>
                <a:path w="6203944" h="0">
                  <a:moveTo>
                    <a:pt x="0" y="0"/>
                  </a:moveTo>
                  <a:lnTo>
                    <a:pt x="6203944" y="0"/>
                  </a:lnTo>
                  <a:lnTo>
                    <a:pt x="620394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664846" y="727957"/>
              <a:ext cx="0" cy="3824658"/>
            </a:xfrm>
            <a:custGeom>
              <a:avLst/>
              <a:pathLst>
                <a:path w="0" h="3824658">
                  <a:moveTo>
                    <a:pt x="0" y="38246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62874" y="4378767"/>
              <a:ext cx="6203944" cy="0"/>
            </a:xfrm>
            <a:custGeom>
              <a:avLst/>
              <a:pathLst>
                <a:path w="6203944" h="0">
                  <a:moveTo>
                    <a:pt x="0" y="0"/>
                  </a:moveTo>
                  <a:lnTo>
                    <a:pt x="6203944" y="0"/>
                  </a:lnTo>
                  <a:lnTo>
                    <a:pt x="620394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62874" y="901805"/>
              <a:ext cx="6203944" cy="0"/>
            </a:xfrm>
            <a:custGeom>
              <a:avLst/>
              <a:pathLst>
                <a:path w="6203944" h="0">
                  <a:moveTo>
                    <a:pt x="0" y="0"/>
                  </a:moveTo>
                  <a:lnTo>
                    <a:pt x="6203944" y="0"/>
                  </a:lnTo>
                  <a:lnTo>
                    <a:pt x="620394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844872" y="727957"/>
              <a:ext cx="0" cy="3824658"/>
            </a:xfrm>
            <a:custGeom>
              <a:avLst/>
              <a:pathLst>
                <a:path w="0" h="3824658">
                  <a:moveTo>
                    <a:pt x="0" y="38246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484821" y="727957"/>
              <a:ext cx="0" cy="3824658"/>
            </a:xfrm>
            <a:custGeom>
              <a:avLst/>
              <a:pathLst>
                <a:path w="0" h="3824658">
                  <a:moveTo>
                    <a:pt x="0" y="38246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757359" y="727957"/>
              <a:ext cx="3009459" cy="287815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757359" y="727957"/>
              <a:ext cx="3009459" cy="287815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4757359" y="727957"/>
              <a:ext cx="3009459" cy="287815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757359" y="727957"/>
              <a:ext cx="3009459" cy="287815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757359" y="727957"/>
              <a:ext cx="3009459" cy="287815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757359" y="727957"/>
              <a:ext cx="3009459" cy="287815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4757359" y="727957"/>
              <a:ext cx="3009459" cy="287815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4757359" y="727957"/>
              <a:ext cx="3009459" cy="287815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757359" y="727957"/>
              <a:ext cx="3009459" cy="287815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757359" y="727957"/>
              <a:ext cx="3009459" cy="287815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757359" y="727957"/>
              <a:ext cx="3009459" cy="287815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757359" y="727957"/>
              <a:ext cx="3009459" cy="287815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757359" y="727957"/>
              <a:ext cx="3009459" cy="287815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757359" y="727957"/>
              <a:ext cx="3009459" cy="287815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757359" y="727957"/>
              <a:ext cx="3009459" cy="287815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757359" y="727957"/>
              <a:ext cx="3009459" cy="287815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757359" y="727957"/>
              <a:ext cx="3009459" cy="287815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4757359" y="727957"/>
              <a:ext cx="3009459" cy="287815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4757359" y="727957"/>
              <a:ext cx="3009459" cy="287815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4757359" y="727957"/>
              <a:ext cx="3009459" cy="287815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1562874" y="727957"/>
              <a:ext cx="3194485" cy="287815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1562874" y="727957"/>
              <a:ext cx="3194485" cy="287815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1562874" y="727957"/>
              <a:ext cx="3194485" cy="287815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562874" y="727957"/>
              <a:ext cx="3194485" cy="287815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562874" y="727957"/>
              <a:ext cx="3194485" cy="287815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562874" y="727957"/>
              <a:ext cx="3194485" cy="287815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1562874" y="727957"/>
              <a:ext cx="3194485" cy="287815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1562874" y="727957"/>
              <a:ext cx="3194485" cy="287815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1562874" y="727957"/>
              <a:ext cx="3194485" cy="287815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1562874" y="727957"/>
              <a:ext cx="3194485" cy="287815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1562874" y="727957"/>
              <a:ext cx="3194485" cy="287815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562874" y="727957"/>
              <a:ext cx="3194485" cy="287815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562874" y="727957"/>
              <a:ext cx="3194485" cy="287815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562874" y="727957"/>
              <a:ext cx="3194485" cy="287815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562874" y="727957"/>
              <a:ext cx="3194485" cy="287815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62874" y="727957"/>
              <a:ext cx="3194485" cy="287815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2874" y="727957"/>
              <a:ext cx="3194485" cy="287815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62874" y="727957"/>
              <a:ext cx="3194485" cy="287815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1562874" y="727957"/>
              <a:ext cx="3194485" cy="287815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1562874" y="727957"/>
              <a:ext cx="3194485" cy="287815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4757359" y="3606109"/>
              <a:ext cx="3009459" cy="946506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4757359" y="3606109"/>
              <a:ext cx="3009459" cy="946506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4757359" y="3606109"/>
              <a:ext cx="3009459" cy="946506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4757359" y="3606109"/>
              <a:ext cx="3009459" cy="946506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4757359" y="3606109"/>
              <a:ext cx="3009459" cy="946506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4757359" y="3606109"/>
              <a:ext cx="3009459" cy="946506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4757359" y="3606109"/>
              <a:ext cx="3009459" cy="946506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4757359" y="3606109"/>
              <a:ext cx="3009459" cy="946506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4757359" y="3606109"/>
              <a:ext cx="3009459" cy="946506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4757359" y="3606109"/>
              <a:ext cx="3009459" cy="946506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4757359" y="3606109"/>
              <a:ext cx="3009459" cy="946506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4757359" y="3606109"/>
              <a:ext cx="3009459" cy="946506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4757359" y="3606109"/>
              <a:ext cx="3009459" cy="946506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4757359" y="3606109"/>
              <a:ext cx="3009459" cy="946506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4757359" y="3606109"/>
              <a:ext cx="3009459" cy="946506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4757359" y="3606109"/>
              <a:ext cx="3009459" cy="946506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4757359" y="3606109"/>
              <a:ext cx="3009459" cy="946506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4757359" y="3606109"/>
              <a:ext cx="3009459" cy="946506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4757359" y="3606109"/>
              <a:ext cx="3009459" cy="946506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4757359" y="3606109"/>
              <a:ext cx="3009459" cy="946506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1562874" y="3606109"/>
              <a:ext cx="3194485" cy="946506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1562874" y="3606109"/>
              <a:ext cx="3194485" cy="946506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1562874" y="3606109"/>
              <a:ext cx="3194485" cy="946506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1562874" y="3606109"/>
              <a:ext cx="3194485" cy="946506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1562874" y="3606109"/>
              <a:ext cx="3194485" cy="946506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1562874" y="3606109"/>
              <a:ext cx="3194485" cy="946506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1562874" y="3606109"/>
              <a:ext cx="3194485" cy="946506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1562874" y="3606109"/>
              <a:ext cx="3194485" cy="946506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1562874" y="3606109"/>
              <a:ext cx="3194485" cy="946506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1562874" y="3606109"/>
              <a:ext cx="3194485" cy="946506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1562874" y="3606109"/>
              <a:ext cx="3194485" cy="946506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1562874" y="3606109"/>
              <a:ext cx="3194485" cy="946506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1562874" y="3606109"/>
              <a:ext cx="3194485" cy="946506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1562874" y="3606109"/>
              <a:ext cx="3194485" cy="946506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1562874" y="3606109"/>
              <a:ext cx="3194485" cy="946506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1562874" y="3606109"/>
              <a:ext cx="3194485" cy="946506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1562874" y="3606109"/>
              <a:ext cx="3194485" cy="946506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1562874" y="3606109"/>
              <a:ext cx="3194485" cy="946506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1562874" y="3606109"/>
              <a:ext cx="3194485" cy="946506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1562874" y="3606109"/>
              <a:ext cx="3194485" cy="946506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757359" y="727957"/>
              <a:ext cx="0" cy="3824658"/>
            </a:xfrm>
            <a:custGeom>
              <a:avLst/>
              <a:pathLst>
                <a:path w="0" h="3824658">
                  <a:moveTo>
                    <a:pt x="0" y="38246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7F7F7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562874" y="3606109"/>
              <a:ext cx="6203944" cy="0"/>
            </a:xfrm>
            <a:custGeom>
              <a:avLst/>
              <a:pathLst>
                <a:path w="6203944" h="0">
                  <a:moveTo>
                    <a:pt x="0" y="0"/>
                  </a:moveTo>
                  <a:lnTo>
                    <a:pt x="6203944" y="0"/>
                  </a:lnTo>
                  <a:lnTo>
                    <a:pt x="6203944" y="0"/>
                  </a:lnTo>
                </a:path>
              </a:pathLst>
            </a:custGeom>
            <a:ln w="13550" cap="flat">
              <a:solidFill>
                <a:srgbClr val="7F7F7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090237" y="434716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666683" y="434716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510637" y="434716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555222" y="434716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6405482" y="870203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1813270" y="3381343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92870" y="434716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7007374" y="3574508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711268" y="1449697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7453220" y="3767672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7074251" y="4154001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5959636" y="3767672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5179406" y="3960837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5112529" y="4154001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52700" y="4154001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039346" y="2608685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5692129" y="4154001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819576" y="2995014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440608" y="2608685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838716" y="4154001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5139599" y="4279191"/>
              <a:ext cx="678733" cy="97036"/>
            </a:xfrm>
            <a:custGeom>
              <a:avLst/>
              <a:pathLst>
                <a:path w="678733" h="97036">
                  <a:moveTo>
                    <a:pt x="678733" y="0"/>
                  </a:moveTo>
                  <a:lnTo>
                    <a:pt x="0" y="970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538172" y="3937913"/>
              <a:ext cx="320527" cy="239026"/>
            </a:xfrm>
            <a:custGeom>
              <a:avLst/>
              <a:pathLst>
                <a:path w="320527" h="239026">
                  <a:moveTo>
                    <a:pt x="0" y="0"/>
                  </a:moveTo>
                  <a:lnTo>
                    <a:pt x="320527" y="2390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5841192" y="4242898"/>
              <a:ext cx="1195031" cy="67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Provides accurate information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4624792" y="4402769"/>
              <a:ext cx="2510791" cy="85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Is the leader in developing Artificial Intelligence (AI) technology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232126" y="4268604"/>
              <a:ext cx="1225290" cy="66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Is a brand that cares about me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3976381" y="4403210"/>
              <a:ext cx="1968281" cy="85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Offers products and services I cannot live without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156060" y="961098"/>
              <a:ext cx="2199197" cy="859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Offers products and services that help me enjoy my life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1626882" y="3468163"/>
              <a:ext cx="1747289" cy="84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Is committed to environmental sustainability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924447" y="4216383"/>
              <a:ext cx="1360664" cy="838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Follows ethical business practices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694345" y="3444187"/>
              <a:ext cx="2008465" cy="859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Offers products and services that are for everyone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4225960" y="1556027"/>
              <a:ext cx="682868" cy="67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Is a brand for me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172474" y="3856430"/>
              <a:ext cx="281201" cy="84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Helpful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026166" y="4033148"/>
              <a:ext cx="1441077" cy="85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Offers helpful products and services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825527" y="3640849"/>
              <a:ext cx="1141966" cy="83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Helps improve people's lives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117218" y="3825550"/>
              <a:ext cx="2571310" cy="85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Innovations are motivated by being helpful to people and society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418908" y="4025327"/>
              <a:ext cx="2003613" cy="85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Always coming up with new ideas and innovations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2502915" y="4021629"/>
              <a:ext cx="1712442" cy="85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Is committed to keeping people safe online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2448609" y="2477062"/>
              <a:ext cx="873468" cy="841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It respects my privacy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5047519" y="4018622"/>
              <a:ext cx="1631897" cy="865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Offers high quality products and services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782388" y="2861021"/>
              <a:ext cx="497165" cy="838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Responsible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553268" y="2660046"/>
              <a:ext cx="1541515" cy="850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Keeps my personal information secure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1627237" y="3830670"/>
              <a:ext cx="1305526" cy="84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Is a brand that shares my values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1327219" y="4346797"/>
              <a:ext cx="173025" cy="638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0.10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1327219" y="869531"/>
              <a:ext cx="173025" cy="641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0.28</a:t>
              </a:r>
            </a:p>
          </p:txBody>
        </p:sp>
        <p:sp>
          <p:nvSpPr>
            <p:cNvPr id="139" name="pl138"/>
            <p:cNvSpPr/>
            <p:nvPr/>
          </p:nvSpPr>
          <p:spPr>
            <a:xfrm>
              <a:off x="1528080" y="43787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1528080" y="9018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1844872" y="45526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7484821" y="45526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1718836" y="4614942"/>
              <a:ext cx="252071" cy="64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39.4%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7358785" y="4614942"/>
              <a:ext cx="252071" cy="64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64.7%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108973" y="4730122"/>
              <a:ext cx="1111746" cy="853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Attribute Performance</a:t>
              </a:r>
            </a:p>
          </p:txBody>
        </p:sp>
        <p:sp>
          <p:nvSpPr>
            <p:cNvPr id="146" name="tx145"/>
            <p:cNvSpPr/>
            <p:nvPr/>
          </p:nvSpPr>
          <p:spPr>
            <a:xfrm rot="-5400000">
              <a:off x="699493" y="2587238"/>
              <a:ext cx="1029202" cy="1060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Attribute Importance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/>
          </p:cNvSpPr>
          <p:nvPr>
            <p:ph type="title"/>
          </p:nvPr>
        </p:nvSpPr>
        <p:spPr>
          <a:xfrm>
            <a:off x="260350" y="250477"/>
            <a:ext cx="7886700" cy="505173"/>
          </a:xfrm>
        </p:spPr>
        <p:txBody>
          <a:bodyPr/>
          <a:lstStyle/>
          <a:p>
            <a:r>
              <a:rPr/>
              <a:t>Indonesia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/>
          </p:cNvSpPr>
          <p:nvPr>
            <p:ph type="title"/>
          </p:nvPr>
        </p:nvSpPr>
        <p:spPr>
          <a:xfrm>
            <a:off x="260350" y="250477"/>
            <a:ext cx="7886700" cy="505173"/>
          </a:xfrm>
        </p:spPr>
        <p:txBody>
          <a:bodyPr/>
          <a:lstStyle/>
          <a:p>
            <a:r>
              <a:rPr/>
              <a:t>Indonesia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/>
          </p:cNvSpPr>
          <p:nvPr>
            <p:ph type="title"/>
          </p:nvPr>
        </p:nvSpPr>
        <p:spPr>
          <a:xfrm>
            <a:off x="265176" y="246888"/>
            <a:ext cx="7886700" cy="505173"/>
          </a:xfrm>
        </p:spPr>
        <p:txBody>
          <a:bodyPr/>
          <a:lstStyle/>
          <a:p>
            <a:r>
              <a:rPr/>
              <a:t>Indonesia - Leveraging  Strengths and Weaknesses</a:t>
            </a:r>
          </a:p>
        </p:txBody>
      </p:sp>
      <p:grpSp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1115568" y="658368"/>
            <a:ext cx="6720840" cy="4251960"/>
            <a:chOff x="1115568" y="658368"/>
            <a:chExt cx="6720840" cy="4251960"/>
          </a:xfrm>
        </p:grpSpPr>
        <p:sp>
          <p:nvSpPr>
            <p:cNvPr id="4" name="rc3"/>
            <p:cNvSpPr/>
            <p:nvPr/>
          </p:nvSpPr>
          <p:spPr>
            <a:xfrm>
              <a:off x="1115568" y="658368"/>
              <a:ext cx="6720839" cy="4251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115568" y="658368"/>
              <a:ext cx="6720839" cy="42519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62874" y="727957"/>
              <a:ext cx="6203944" cy="382465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62874" y="2640286"/>
              <a:ext cx="6203944" cy="0"/>
            </a:xfrm>
            <a:custGeom>
              <a:avLst/>
              <a:pathLst>
                <a:path w="6203944" h="0">
                  <a:moveTo>
                    <a:pt x="0" y="0"/>
                  </a:moveTo>
                  <a:lnTo>
                    <a:pt x="6203944" y="0"/>
                  </a:lnTo>
                  <a:lnTo>
                    <a:pt x="620394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664846" y="727957"/>
              <a:ext cx="0" cy="3824658"/>
            </a:xfrm>
            <a:custGeom>
              <a:avLst/>
              <a:pathLst>
                <a:path w="0" h="3824658">
                  <a:moveTo>
                    <a:pt x="0" y="38246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62874" y="4378767"/>
              <a:ext cx="6203944" cy="0"/>
            </a:xfrm>
            <a:custGeom>
              <a:avLst/>
              <a:pathLst>
                <a:path w="6203944" h="0">
                  <a:moveTo>
                    <a:pt x="0" y="0"/>
                  </a:moveTo>
                  <a:lnTo>
                    <a:pt x="6203944" y="0"/>
                  </a:lnTo>
                  <a:lnTo>
                    <a:pt x="620394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62874" y="901805"/>
              <a:ext cx="6203944" cy="0"/>
            </a:xfrm>
            <a:custGeom>
              <a:avLst/>
              <a:pathLst>
                <a:path w="6203944" h="0">
                  <a:moveTo>
                    <a:pt x="0" y="0"/>
                  </a:moveTo>
                  <a:lnTo>
                    <a:pt x="6203944" y="0"/>
                  </a:lnTo>
                  <a:lnTo>
                    <a:pt x="620394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844872" y="727957"/>
              <a:ext cx="0" cy="3824658"/>
            </a:xfrm>
            <a:custGeom>
              <a:avLst/>
              <a:pathLst>
                <a:path w="0" h="3824658">
                  <a:moveTo>
                    <a:pt x="0" y="38246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484821" y="727957"/>
              <a:ext cx="0" cy="3824658"/>
            </a:xfrm>
            <a:custGeom>
              <a:avLst/>
              <a:pathLst>
                <a:path w="0" h="3824658">
                  <a:moveTo>
                    <a:pt x="0" y="38246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205447" y="727957"/>
              <a:ext cx="3561371" cy="2674586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205447" y="727957"/>
              <a:ext cx="3561371" cy="2674586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4205447" y="727957"/>
              <a:ext cx="3561371" cy="2674586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205447" y="727957"/>
              <a:ext cx="3561371" cy="2674586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205447" y="727957"/>
              <a:ext cx="3561371" cy="2674586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205447" y="727957"/>
              <a:ext cx="3561371" cy="2674586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4205447" y="727957"/>
              <a:ext cx="3561371" cy="2674586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4205447" y="727957"/>
              <a:ext cx="3561371" cy="2674586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205447" y="727957"/>
              <a:ext cx="3561371" cy="2674586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205447" y="727957"/>
              <a:ext cx="3561371" cy="2674586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205447" y="727957"/>
              <a:ext cx="3561371" cy="2674586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205447" y="727957"/>
              <a:ext cx="3561371" cy="2674586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205447" y="727957"/>
              <a:ext cx="3561371" cy="2674586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205447" y="727957"/>
              <a:ext cx="3561371" cy="2674586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205447" y="727957"/>
              <a:ext cx="3561371" cy="2674586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205447" y="727957"/>
              <a:ext cx="3561371" cy="2674586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205447" y="727957"/>
              <a:ext cx="3561371" cy="2674586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4205447" y="727957"/>
              <a:ext cx="3561371" cy="2674586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4205447" y="727957"/>
              <a:ext cx="3561371" cy="2674586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4205447" y="727957"/>
              <a:ext cx="3561371" cy="2674586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1562874" y="727957"/>
              <a:ext cx="2642572" cy="2674586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1562874" y="727957"/>
              <a:ext cx="2642572" cy="2674586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1562874" y="727957"/>
              <a:ext cx="2642572" cy="2674586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562874" y="727957"/>
              <a:ext cx="2642572" cy="2674586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562874" y="727957"/>
              <a:ext cx="2642572" cy="2674586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562874" y="727957"/>
              <a:ext cx="2642572" cy="2674586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1562874" y="727957"/>
              <a:ext cx="2642572" cy="2674586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1562874" y="727957"/>
              <a:ext cx="2642572" cy="2674586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1562874" y="727957"/>
              <a:ext cx="2642572" cy="2674586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1562874" y="727957"/>
              <a:ext cx="2642572" cy="2674586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1562874" y="727957"/>
              <a:ext cx="2642572" cy="2674586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562874" y="727957"/>
              <a:ext cx="2642572" cy="2674586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562874" y="727957"/>
              <a:ext cx="2642572" cy="2674586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562874" y="727957"/>
              <a:ext cx="2642572" cy="2674586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562874" y="727957"/>
              <a:ext cx="2642572" cy="2674586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62874" y="727957"/>
              <a:ext cx="2642572" cy="2674586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2874" y="727957"/>
              <a:ext cx="2642572" cy="2674586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62874" y="727957"/>
              <a:ext cx="2642572" cy="2674586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1562874" y="727957"/>
              <a:ext cx="2642572" cy="2674586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1562874" y="727957"/>
              <a:ext cx="2642572" cy="2674586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4205447" y="3402543"/>
              <a:ext cx="3561371" cy="1150072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4205447" y="3402543"/>
              <a:ext cx="3561371" cy="1150072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4205447" y="3402543"/>
              <a:ext cx="3561371" cy="1150072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4205447" y="3402543"/>
              <a:ext cx="3561371" cy="1150072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4205447" y="3402543"/>
              <a:ext cx="3561371" cy="1150072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4205447" y="3402543"/>
              <a:ext cx="3561371" cy="1150072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4205447" y="3402543"/>
              <a:ext cx="3561371" cy="1150072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4205447" y="3402543"/>
              <a:ext cx="3561371" cy="1150072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4205447" y="3402543"/>
              <a:ext cx="3561371" cy="1150072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4205447" y="3402543"/>
              <a:ext cx="3561371" cy="1150072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4205447" y="3402543"/>
              <a:ext cx="3561371" cy="1150072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4205447" y="3402543"/>
              <a:ext cx="3561371" cy="1150072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4205447" y="3402543"/>
              <a:ext cx="3561371" cy="1150072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4205447" y="3402543"/>
              <a:ext cx="3561371" cy="1150072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4205447" y="3402543"/>
              <a:ext cx="3561371" cy="1150072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4205447" y="3402543"/>
              <a:ext cx="3561371" cy="1150072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4205447" y="3402543"/>
              <a:ext cx="3561371" cy="1150072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4205447" y="3402543"/>
              <a:ext cx="3561371" cy="1150072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4205447" y="3402543"/>
              <a:ext cx="3561371" cy="1150072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4205447" y="3402543"/>
              <a:ext cx="3561371" cy="1150072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1562874" y="3402543"/>
              <a:ext cx="2642572" cy="1150072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1562874" y="3402543"/>
              <a:ext cx="2642572" cy="1150072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1562874" y="3402543"/>
              <a:ext cx="2642572" cy="1150072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1562874" y="3402543"/>
              <a:ext cx="2642572" cy="1150072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1562874" y="3402543"/>
              <a:ext cx="2642572" cy="1150072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1562874" y="3402543"/>
              <a:ext cx="2642572" cy="1150072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1562874" y="3402543"/>
              <a:ext cx="2642572" cy="1150072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1562874" y="3402543"/>
              <a:ext cx="2642572" cy="1150072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1562874" y="3402543"/>
              <a:ext cx="2642572" cy="1150072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1562874" y="3402543"/>
              <a:ext cx="2642572" cy="1150072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1562874" y="3402543"/>
              <a:ext cx="2642572" cy="1150072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1562874" y="3402543"/>
              <a:ext cx="2642572" cy="1150072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1562874" y="3402543"/>
              <a:ext cx="2642572" cy="1150072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1562874" y="3402543"/>
              <a:ext cx="2642572" cy="1150072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1562874" y="3402543"/>
              <a:ext cx="2642572" cy="1150072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1562874" y="3402543"/>
              <a:ext cx="2642572" cy="1150072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1562874" y="3402543"/>
              <a:ext cx="2642572" cy="1150072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1562874" y="3402543"/>
              <a:ext cx="2642572" cy="1150072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1562874" y="3402543"/>
              <a:ext cx="2642572" cy="1150072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1562874" y="3402543"/>
              <a:ext cx="2642572" cy="1150072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05447" y="727957"/>
              <a:ext cx="0" cy="3824658"/>
            </a:xfrm>
            <a:custGeom>
              <a:avLst/>
              <a:pathLst>
                <a:path w="0" h="3824658">
                  <a:moveTo>
                    <a:pt x="0" y="38246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7F7F7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562874" y="3402543"/>
              <a:ext cx="6203944" cy="0"/>
            </a:xfrm>
            <a:custGeom>
              <a:avLst/>
              <a:pathLst>
                <a:path w="6203944" h="0">
                  <a:moveTo>
                    <a:pt x="0" y="0"/>
                  </a:moveTo>
                  <a:lnTo>
                    <a:pt x="6203944" y="0"/>
                  </a:lnTo>
                  <a:lnTo>
                    <a:pt x="6203944" y="0"/>
                  </a:lnTo>
                </a:path>
              </a:pathLst>
            </a:custGeom>
            <a:ln w="13550" cap="flat">
              <a:solidFill>
                <a:srgbClr val="7F7F7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643500" y="4079707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925688" y="434716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161922" y="3277331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28080" y="3544790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294848" y="2742414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1813270" y="434716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05484" y="434716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5812507" y="3812249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495001" y="870203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7453220" y="1405121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4540955" y="1672579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5238258" y="3277331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540955" y="3544790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971642" y="4079707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638563" y="3277331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925688" y="434716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274339" y="3812249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4561464" y="3009873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315357" y="4079707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736171" y="3544790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4877848" y="3539593"/>
              <a:ext cx="684795" cy="35847"/>
            </a:xfrm>
            <a:custGeom>
              <a:avLst/>
              <a:pathLst>
                <a:path w="684795" h="35847">
                  <a:moveTo>
                    <a:pt x="684795" y="0"/>
                  </a:moveTo>
                  <a:lnTo>
                    <a:pt x="0" y="358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1857685" y="4315216"/>
              <a:ext cx="89022" cy="55555"/>
            </a:xfrm>
            <a:custGeom>
              <a:avLst/>
              <a:pathLst>
                <a:path w="89022" h="55555">
                  <a:moveTo>
                    <a:pt x="89022" y="0"/>
                  </a:moveTo>
                  <a:lnTo>
                    <a:pt x="0" y="55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69240" y="4055152"/>
              <a:ext cx="161493" cy="51029"/>
            </a:xfrm>
            <a:custGeom>
              <a:avLst/>
              <a:pathLst>
                <a:path w="161493" h="51029">
                  <a:moveTo>
                    <a:pt x="0" y="0"/>
                  </a:moveTo>
                  <a:lnTo>
                    <a:pt x="161493" y="510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608149" y="3472260"/>
              <a:ext cx="147100" cy="95962"/>
            </a:xfrm>
            <a:custGeom>
              <a:avLst/>
              <a:pathLst>
                <a:path w="147100" h="95962">
                  <a:moveTo>
                    <a:pt x="0" y="0"/>
                  </a:moveTo>
                  <a:lnTo>
                    <a:pt x="147100" y="95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8"/>
            <p:cNvSpPr/>
            <p:nvPr/>
          </p:nvSpPr>
          <p:spPr>
            <a:xfrm>
              <a:off x="4272435" y="3966323"/>
              <a:ext cx="1195031" cy="67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Provides accurate information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4037718" y="4402769"/>
              <a:ext cx="2510791" cy="85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Is the leader in developing Artificial Intelligence (AI) technology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1765355" y="3165371"/>
              <a:ext cx="1225290" cy="66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Is a brand that cares about me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585504" y="3486461"/>
              <a:ext cx="1968281" cy="85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Offers products and services I cannot live without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401942" y="2609828"/>
              <a:ext cx="2199197" cy="859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Offers products and services that help me enjoy my life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1626882" y="4207973"/>
              <a:ext cx="1747289" cy="84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Is committed to environmental sustainability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1626882" y="4404754"/>
              <a:ext cx="1360664" cy="838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Follows ethical business practices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070780" y="3682456"/>
              <a:ext cx="2008465" cy="859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Offers products and services that are for everyone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013603" y="974489"/>
              <a:ext cx="682868" cy="67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Is a brand for me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163746" y="1492250"/>
              <a:ext cx="281201" cy="84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Helpful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4033793" y="1536760"/>
              <a:ext cx="1441077" cy="85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Offers helpful products and services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4867463" y="3148942"/>
              <a:ext cx="1141966" cy="83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Helps improve people's lives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2141224" y="3475533"/>
              <a:ext cx="2571310" cy="85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Innovations are motivated by being helpful to people and society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272023" y="4172056"/>
              <a:ext cx="2003613" cy="85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Always coming up with new ideas and innovations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52786" y="3341850"/>
              <a:ext cx="1712442" cy="85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Is committed to keeping people safe online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003215" y="4404445"/>
              <a:ext cx="873468" cy="841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It respects my privacy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312025" y="3678793"/>
              <a:ext cx="1631897" cy="865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Offers high quality products and services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170533" y="3098634"/>
              <a:ext cx="497165" cy="838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Responsible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2604864" y="3995154"/>
              <a:ext cx="1541515" cy="850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Keeps my personal information secure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1626882" y="3365017"/>
              <a:ext cx="1305526" cy="84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Is a brand that shares my values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1327219" y="4346797"/>
              <a:ext cx="173025" cy="638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0.10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1327219" y="869617"/>
              <a:ext cx="173025" cy="64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0.23</a:t>
              </a:r>
            </a:p>
          </p:txBody>
        </p:sp>
        <p:sp>
          <p:nvSpPr>
            <p:cNvPr id="141" name="pl140"/>
            <p:cNvSpPr/>
            <p:nvPr/>
          </p:nvSpPr>
          <p:spPr>
            <a:xfrm>
              <a:off x="1528080" y="43787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1528080" y="9018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1844872" y="45526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7484821" y="45526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1718836" y="4614898"/>
              <a:ext cx="252071" cy="64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49.2%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358785" y="4614942"/>
              <a:ext cx="252071" cy="64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76.7%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08973" y="4730122"/>
              <a:ext cx="1111746" cy="853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Attribute Performance</a:t>
              </a:r>
            </a:p>
          </p:txBody>
        </p:sp>
        <p:sp>
          <p:nvSpPr>
            <p:cNvPr id="148" name="tx147"/>
            <p:cNvSpPr/>
            <p:nvPr/>
          </p:nvSpPr>
          <p:spPr>
            <a:xfrm rot="-5400000">
              <a:off x="699493" y="2587238"/>
              <a:ext cx="1029202" cy="1060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Attribute Importance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/>
          </p:cNvSpPr>
          <p:nvPr>
            <p:ph type="title"/>
          </p:nvPr>
        </p:nvSpPr>
        <p:spPr>
          <a:xfrm>
            <a:off x="260350" y="250477"/>
            <a:ext cx="7886700" cy="505173"/>
          </a:xfrm>
        </p:spPr>
        <p:txBody>
          <a:bodyPr/>
          <a:lstStyle/>
          <a:p>
            <a:r>
              <a:rPr/>
              <a:t>Japan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/>
          </p:cNvSpPr>
          <p:nvPr>
            <p:ph type="title"/>
          </p:nvPr>
        </p:nvSpPr>
        <p:spPr>
          <a:xfrm>
            <a:off x="260350" y="250477"/>
            <a:ext cx="7886700" cy="505173"/>
          </a:xfrm>
        </p:spPr>
        <p:txBody>
          <a:bodyPr/>
          <a:lstStyle/>
          <a:p>
            <a:r>
              <a:rPr/>
              <a:t>Japan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/>
          </p:cNvSpPr>
          <p:nvPr>
            <p:ph type="title"/>
          </p:nvPr>
        </p:nvSpPr>
        <p:spPr>
          <a:xfrm>
            <a:off x="265176" y="246888"/>
            <a:ext cx="7886700" cy="505173"/>
          </a:xfrm>
        </p:spPr>
        <p:txBody>
          <a:bodyPr/>
          <a:lstStyle/>
          <a:p>
            <a:r>
              <a:rPr/>
              <a:t>Japan - Leveraging  Strengths and Weaknesses</a:t>
            </a:r>
          </a:p>
        </p:txBody>
      </p:sp>
      <p:grpSp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1115568" y="658368"/>
            <a:ext cx="6720840" cy="4251960"/>
            <a:chOff x="1115568" y="658368"/>
            <a:chExt cx="6720840" cy="4251960"/>
          </a:xfrm>
        </p:grpSpPr>
        <p:sp>
          <p:nvSpPr>
            <p:cNvPr id="4" name="rc3"/>
            <p:cNvSpPr/>
            <p:nvPr/>
          </p:nvSpPr>
          <p:spPr>
            <a:xfrm>
              <a:off x="1115568" y="658368"/>
              <a:ext cx="6720839" cy="4251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115568" y="658368"/>
              <a:ext cx="6720839" cy="42519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62874" y="727957"/>
              <a:ext cx="6203944" cy="382465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62874" y="2640286"/>
              <a:ext cx="6203944" cy="0"/>
            </a:xfrm>
            <a:custGeom>
              <a:avLst/>
              <a:pathLst>
                <a:path w="6203944" h="0">
                  <a:moveTo>
                    <a:pt x="0" y="0"/>
                  </a:moveTo>
                  <a:lnTo>
                    <a:pt x="6203944" y="0"/>
                  </a:lnTo>
                  <a:lnTo>
                    <a:pt x="620394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664846" y="727957"/>
              <a:ext cx="0" cy="3824658"/>
            </a:xfrm>
            <a:custGeom>
              <a:avLst/>
              <a:pathLst>
                <a:path w="0" h="3824658">
                  <a:moveTo>
                    <a:pt x="0" y="38246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62874" y="4378767"/>
              <a:ext cx="6203944" cy="0"/>
            </a:xfrm>
            <a:custGeom>
              <a:avLst/>
              <a:pathLst>
                <a:path w="6203944" h="0">
                  <a:moveTo>
                    <a:pt x="0" y="0"/>
                  </a:moveTo>
                  <a:lnTo>
                    <a:pt x="6203944" y="0"/>
                  </a:lnTo>
                  <a:lnTo>
                    <a:pt x="620394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62874" y="901805"/>
              <a:ext cx="6203944" cy="0"/>
            </a:xfrm>
            <a:custGeom>
              <a:avLst/>
              <a:pathLst>
                <a:path w="6203944" h="0">
                  <a:moveTo>
                    <a:pt x="0" y="0"/>
                  </a:moveTo>
                  <a:lnTo>
                    <a:pt x="6203944" y="0"/>
                  </a:lnTo>
                  <a:lnTo>
                    <a:pt x="620394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844872" y="727957"/>
              <a:ext cx="0" cy="3824658"/>
            </a:xfrm>
            <a:custGeom>
              <a:avLst/>
              <a:pathLst>
                <a:path w="0" h="3824658">
                  <a:moveTo>
                    <a:pt x="0" y="38246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484821" y="727957"/>
              <a:ext cx="0" cy="3824658"/>
            </a:xfrm>
            <a:custGeom>
              <a:avLst/>
              <a:pathLst>
                <a:path w="0" h="3824658">
                  <a:moveTo>
                    <a:pt x="0" y="38246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752568" y="727957"/>
              <a:ext cx="4014250" cy="2669810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752568" y="727957"/>
              <a:ext cx="4014250" cy="2669810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3752568" y="727957"/>
              <a:ext cx="4014250" cy="2669810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3752568" y="727957"/>
              <a:ext cx="4014250" cy="2669810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3752568" y="727957"/>
              <a:ext cx="4014250" cy="2669810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752568" y="727957"/>
              <a:ext cx="4014250" cy="2669810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752568" y="727957"/>
              <a:ext cx="4014250" cy="2669810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752568" y="727957"/>
              <a:ext cx="4014250" cy="2669810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752568" y="727957"/>
              <a:ext cx="4014250" cy="2669810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752568" y="727957"/>
              <a:ext cx="4014250" cy="2669810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752568" y="727957"/>
              <a:ext cx="4014250" cy="2669810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3752568" y="727957"/>
              <a:ext cx="4014250" cy="2669810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752568" y="727957"/>
              <a:ext cx="4014250" cy="2669810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3752568" y="727957"/>
              <a:ext cx="4014250" cy="2669810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3752568" y="727957"/>
              <a:ext cx="4014250" cy="2669810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3752568" y="727957"/>
              <a:ext cx="4014250" cy="2669810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3752568" y="727957"/>
              <a:ext cx="4014250" cy="2669810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3752568" y="727957"/>
              <a:ext cx="4014250" cy="2669810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3752568" y="727957"/>
              <a:ext cx="4014250" cy="2669810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3752568" y="727957"/>
              <a:ext cx="4014250" cy="2669810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1562874" y="727957"/>
              <a:ext cx="2189693" cy="2669810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1562874" y="727957"/>
              <a:ext cx="2189693" cy="2669810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1562874" y="727957"/>
              <a:ext cx="2189693" cy="2669810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562874" y="727957"/>
              <a:ext cx="2189693" cy="2669810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562874" y="727957"/>
              <a:ext cx="2189693" cy="2669810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562874" y="727957"/>
              <a:ext cx="2189693" cy="2669810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1562874" y="727957"/>
              <a:ext cx="2189693" cy="2669810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1562874" y="727957"/>
              <a:ext cx="2189693" cy="2669810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1562874" y="727957"/>
              <a:ext cx="2189693" cy="2669810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1562874" y="727957"/>
              <a:ext cx="2189693" cy="2669810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1562874" y="727957"/>
              <a:ext cx="2189693" cy="2669810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562874" y="727957"/>
              <a:ext cx="2189693" cy="2669810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562874" y="727957"/>
              <a:ext cx="2189693" cy="2669810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562874" y="727957"/>
              <a:ext cx="2189693" cy="2669810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562874" y="727957"/>
              <a:ext cx="2189693" cy="2669810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62874" y="727957"/>
              <a:ext cx="2189693" cy="2669810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2874" y="727957"/>
              <a:ext cx="2189693" cy="2669810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62874" y="727957"/>
              <a:ext cx="2189693" cy="2669810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1562874" y="727957"/>
              <a:ext cx="2189693" cy="2669810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1562874" y="727957"/>
              <a:ext cx="2189693" cy="2669810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3752568" y="3397767"/>
              <a:ext cx="4014250" cy="1154848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3752568" y="3397767"/>
              <a:ext cx="4014250" cy="1154848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3752568" y="3397767"/>
              <a:ext cx="4014250" cy="1154848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3752568" y="3397767"/>
              <a:ext cx="4014250" cy="1154848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3752568" y="3397767"/>
              <a:ext cx="4014250" cy="1154848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3752568" y="3397767"/>
              <a:ext cx="4014250" cy="1154848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3752568" y="3397767"/>
              <a:ext cx="4014250" cy="1154848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3752568" y="3397767"/>
              <a:ext cx="4014250" cy="1154848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3752568" y="3397767"/>
              <a:ext cx="4014250" cy="1154848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3752568" y="3397767"/>
              <a:ext cx="4014250" cy="1154848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3752568" y="3397767"/>
              <a:ext cx="4014250" cy="1154848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3752568" y="3397767"/>
              <a:ext cx="4014250" cy="1154848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3752568" y="3397767"/>
              <a:ext cx="4014250" cy="1154848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3752568" y="3397767"/>
              <a:ext cx="4014250" cy="1154848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3752568" y="3397767"/>
              <a:ext cx="4014250" cy="1154848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3752568" y="3397767"/>
              <a:ext cx="4014250" cy="1154848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3752568" y="3397767"/>
              <a:ext cx="4014250" cy="1154848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3752568" y="3397767"/>
              <a:ext cx="4014250" cy="1154848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3752568" y="3397767"/>
              <a:ext cx="4014250" cy="1154848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3752568" y="3397767"/>
              <a:ext cx="4014250" cy="1154848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1562874" y="3397767"/>
              <a:ext cx="2189693" cy="1154848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1562874" y="3397767"/>
              <a:ext cx="2189693" cy="1154848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1562874" y="3397767"/>
              <a:ext cx="2189693" cy="1154848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1562874" y="3397767"/>
              <a:ext cx="2189693" cy="1154848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1562874" y="3397767"/>
              <a:ext cx="2189693" cy="1154848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1562874" y="3397767"/>
              <a:ext cx="2189693" cy="1154848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1562874" y="3397767"/>
              <a:ext cx="2189693" cy="1154848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1562874" y="3397767"/>
              <a:ext cx="2189693" cy="1154848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1562874" y="3397767"/>
              <a:ext cx="2189693" cy="1154848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1562874" y="3397767"/>
              <a:ext cx="2189693" cy="1154848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1562874" y="3397767"/>
              <a:ext cx="2189693" cy="1154848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1562874" y="3397767"/>
              <a:ext cx="2189693" cy="1154848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1562874" y="3397767"/>
              <a:ext cx="2189693" cy="1154848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1562874" y="3397767"/>
              <a:ext cx="2189693" cy="1154848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1562874" y="3397767"/>
              <a:ext cx="2189693" cy="1154848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1562874" y="3397767"/>
              <a:ext cx="2189693" cy="1154848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1562874" y="3397767"/>
              <a:ext cx="2189693" cy="1154848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1562874" y="3397767"/>
              <a:ext cx="2189693" cy="1154848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1562874" y="3397767"/>
              <a:ext cx="2189693" cy="1154848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1562874" y="3397767"/>
              <a:ext cx="2189693" cy="1154848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3752568" y="727957"/>
              <a:ext cx="0" cy="3824658"/>
            </a:xfrm>
            <a:custGeom>
              <a:avLst/>
              <a:pathLst>
                <a:path w="0" h="3824658">
                  <a:moveTo>
                    <a:pt x="0" y="38246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7F7F7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562874" y="3397767"/>
              <a:ext cx="6203944" cy="0"/>
            </a:xfrm>
            <a:custGeom>
              <a:avLst/>
              <a:pathLst>
                <a:path w="6203944" h="0">
                  <a:moveTo>
                    <a:pt x="0" y="0"/>
                  </a:moveTo>
                  <a:lnTo>
                    <a:pt x="6203944" y="0"/>
                  </a:lnTo>
                  <a:lnTo>
                    <a:pt x="6203944" y="0"/>
                  </a:lnTo>
                </a:path>
              </a:pathLst>
            </a:custGeom>
            <a:ln w="13550" cap="flat">
              <a:solidFill>
                <a:srgbClr val="7F7F7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195259" y="4098812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768153" y="3105394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094056" y="3353748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633156" y="434716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509661" y="3602103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1813270" y="434716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1813270" y="3602103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577070" y="3105394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1345" y="870203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7453220" y="4098812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4891649" y="3850457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5902795" y="211197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902973" y="2857039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408635" y="3850457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23213" y="4098812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307609" y="3353748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846709" y="3850457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060439" y="3353748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285139" y="1863621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981706" y="3602103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4557002" y="3591442"/>
              <a:ext cx="101540" cy="36589"/>
            </a:xfrm>
            <a:custGeom>
              <a:avLst/>
              <a:pathLst>
                <a:path w="101540" h="36589">
                  <a:moveTo>
                    <a:pt x="101540" y="0"/>
                  </a:moveTo>
                  <a:lnTo>
                    <a:pt x="0" y="365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4938273" y="3807917"/>
              <a:ext cx="159857" cy="67772"/>
            </a:xfrm>
            <a:custGeom>
              <a:avLst/>
              <a:pathLst>
                <a:path w="159857" h="67772">
                  <a:moveTo>
                    <a:pt x="159857" y="0"/>
                  </a:moveTo>
                  <a:lnTo>
                    <a:pt x="0" y="677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028035" y="3534629"/>
              <a:ext cx="205510" cy="92449"/>
            </a:xfrm>
            <a:custGeom>
              <a:avLst/>
              <a:pathLst>
                <a:path w="205510" h="92449">
                  <a:moveTo>
                    <a:pt x="205510" y="0"/>
                  </a:moveTo>
                  <a:lnTo>
                    <a:pt x="0" y="924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1626994" y="3977866"/>
              <a:ext cx="1195031" cy="67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Provides accurate information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2360143" y="2974947"/>
              <a:ext cx="2510791" cy="85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Is the leader in developing Artificial Intelligence (AI) technology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2333918" y="3238697"/>
              <a:ext cx="1225290" cy="66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Is a brand that cares about me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681335" y="4403210"/>
              <a:ext cx="1968281" cy="85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Offers products and services I cannot live without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4681403" y="3528090"/>
              <a:ext cx="2199197" cy="859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Offers products and services that help me enjoy my life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926379" y="4404225"/>
              <a:ext cx="1747289" cy="84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Is committed to environmental sustainability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1626882" y="3691314"/>
              <a:ext cx="1360664" cy="838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Follows ethical business practices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792483" y="3198215"/>
              <a:ext cx="2008465" cy="859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Offers products and services that are for everyone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55882" y="977343"/>
              <a:ext cx="682868" cy="67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Is a brand for me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7420477" y="3962363"/>
              <a:ext cx="281201" cy="84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Helpful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120990" y="3744740"/>
              <a:ext cx="1441077" cy="85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Offers helpful products and services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537589" y="1981264"/>
              <a:ext cx="1141966" cy="83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Helps improve people's lives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2479259" y="2723408"/>
              <a:ext cx="2571310" cy="85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Innovations are motivated by being helpful to people and society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2989152" y="3720692"/>
              <a:ext cx="2003613" cy="85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Always coming up with new ideas and innovations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080781" y="4189831"/>
              <a:ext cx="1712442" cy="85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Is committed to keeping people safe online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2255289" y="3444493"/>
              <a:ext cx="873468" cy="841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It respects my privacy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259950" y="3939920"/>
              <a:ext cx="1631897" cy="865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Offers high quality products and services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1629987" y="3441135"/>
              <a:ext cx="497165" cy="838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Responsible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1733689" y="1724762"/>
              <a:ext cx="1541515" cy="850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Keeps my personal information secure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256406" y="3473784"/>
              <a:ext cx="1305526" cy="84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Is a brand that shares my values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1327219" y="4346667"/>
              <a:ext cx="173025" cy="6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0.09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1327219" y="869617"/>
              <a:ext cx="173025" cy="64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0.23</a:t>
              </a:r>
            </a:p>
          </p:txBody>
        </p:sp>
        <p:sp>
          <p:nvSpPr>
            <p:cNvPr id="140" name="pl139"/>
            <p:cNvSpPr/>
            <p:nvPr/>
          </p:nvSpPr>
          <p:spPr>
            <a:xfrm>
              <a:off x="1528080" y="43787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1528080" y="9018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1844872" y="45526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7484821" y="45526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3"/>
            <p:cNvSpPr/>
            <p:nvPr/>
          </p:nvSpPr>
          <p:spPr>
            <a:xfrm>
              <a:off x="1718836" y="4614985"/>
              <a:ext cx="252071" cy="640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45.3%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7358785" y="4614985"/>
              <a:ext cx="252071" cy="640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70.4%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4108973" y="4730122"/>
              <a:ext cx="1111746" cy="853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Attribute Performance</a:t>
              </a:r>
            </a:p>
          </p:txBody>
        </p:sp>
        <p:sp>
          <p:nvSpPr>
            <p:cNvPr id="147" name="tx146"/>
            <p:cNvSpPr/>
            <p:nvPr/>
          </p:nvSpPr>
          <p:spPr>
            <a:xfrm rot="-5400000">
              <a:off x="699493" y="2587238"/>
              <a:ext cx="1029202" cy="1060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Attribute Importance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/>
          </p:cNvSpPr>
          <p:nvPr>
            <p:ph type="title"/>
          </p:nvPr>
        </p:nvSpPr>
        <p:spPr>
          <a:xfrm>
            <a:off x="260350" y="250477"/>
            <a:ext cx="7886700" cy="505173"/>
          </a:xfrm>
        </p:spPr>
        <p:txBody>
          <a:bodyPr/>
          <a:lstStyle/>
          <a:p>
            <a:r>
              <a:rPr/>
              <a:t>Korea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/>
          </p:cNvSpPr>
          <p:nvPr>
            <p:ph type="title"/>
          </p:nvPr>
        </p:nvSpPr>
        <p:spPr>
          <a:xfrm>
            <a:off x="260350" y="250477"/>
            <a:ext cx="7886700" cy="505173"/>
          </a:xfrm>
        </p:spPr>
        <p:txBody>
          <a:bodyPr/>
          <a:lstStyle/>
          <a:p>
            <a:r>
              <a:rPr/>
              <a:t>Korea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/>
          </p:cNvSpPr>
          <p:nvPr>
            <p:ph type="title"/>
          </p:nvPr>
        </p:nvSpPr>
        <p:spPr>
          <a:xfrm>
            <a:off x="265176" y="246888"/>
            <a:ext cx="7886700" cy="505173"/>
          </a:xfrm>
        </p:spPr>
        <p:txBody>
          <a:bodyPr/>
          <a:lstStyle/>
          <a:p>
            <a:r>
              <a:rPr/>
              <a:t>Korea - Leveraging  Strengths and Weaknesses</a:t>
            </a:r>
          </a:p>
        </p:txBody>
      </p:sp>
      <p:grpSp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1115568" y="658368"/>
            <a:ext cx="6720840" cy="4251960"/>
            <a:chOff x="1115568" y="658368"/>
            <a:chExt cx="6720840" cy="4251960"/>
          </a:xfrm>
        </p:grpSpPr>
        <p:sp>
          <p:nvSpPr>
            <p:cNvPr id="4" name="rc3"/>
            <p:cNvSpPr/>
            <p:nvPr/>
          </p:nvSpPr>
          <p:spPr>
            <a:xfrm>
              <a:off x="1115568" y="658368"/>
              <a:ext cx="6720839" cy="4251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115568" y="658368"/>
              <a:ext cx="6720839" cy="42519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62874" y="727957"/>
              <a:ext cx="6203944" cy="382465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62874" y="2640286"/>
              <a:ext cx="6203944" cy="0"/>
            </a:xfrm>
            <a:custGeom>
              <a:avLst/>
              <a:pathLst>
                <a:path w="6203944" h="0">
                  <a:moveTo>
                    <a:pt x="0" y="0"/>
                  </a:moveTo>
                  <a:lnTo>
                    <a:pt x="6203944" y="0"/>
                  </a:lnTo>
                  <a:lnTo>
                    <a:pt x="620394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664846" y="727957"/>
              <a:ext cx="0" cy="3824658"/>
            </a:xfrm>
            <a:custGeom>
              <a:avLst/>
              <a:pathLst>
                <a:path w="0" h="3824658">
                  <a:moveTo>
                    <a:pt x="0" y="38246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62874" y="4378767"/>
              <a:ext cx="6203944" cy="0"/>
            </a:xfrm>
            <a:custGeom>
              <a:avLst/>
              <a:pathLst>
                <a:path w="6203944" h="0">
                  <a:moveTo>
                    <a:pt x="0" y="0"/>
                  </a:moveTo>
                  <a:lnTo>
                    <a:pt x="6203944" y="0"/>
                  </a:lnTo>
                  <a:lnTo>
                    <a:pt x="620394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62874" y="901805"/>
              <a:ext cx="6203944" cy="0"/>
            </a:xfrm>
            <a:custGeom>
              <a:avLst/>
              <a:pathLst>
                <a:path w="6203944" h="0">
                  <a:moveTo>
                    <a:pt x="0" y="0"/>
                  </a:moveTo>
                  <a:lnTo>
                    <a:pt x="6203944" y="0"/>
                  </a:lnTo>
                  <a:lnTo>
                    <a:pt x="620394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844872" y="727957"/>
              <a:ext cx="0" cy="3824658"/>
            </a:xfrm>
            <a:custGeom>
              <a:avLst/>
              <a:pathLst>
                <a:path w="0" h="3824658">
                  <a:moveTo>
                    <a:pt x="0" y="38246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484821" y="727957"/>
              <a:ext cx="0" cy="3824658"/>
            </a:xfrm>
            <a:custGeom>
              <a:avLst/>
              <a:pathLst>
                <a:path w="0" h="3824658">
                  <a:moveTo>
                    <a:pt x="0" y="38246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976417" y="727957"/>
              <a:ext cx="2790401" cy="244473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976417" y="727957"/>
              <a:ext cx="2790401" cy="244473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4976417" y="727957"/>
              <a:ext cx="2790401" cy="244473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976417" y="727957"/>
              <a:ext cx="2790401" cy="244473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976417" y="727957"/>
              <a:ext cx="2790401" cy="244473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976417" y="727957"/>
              <a:ext cx="2790401" cy="244473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4976417" y="727957"/>
              <a:ext cx="2790401" cy="244473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4976417" y="727957"/>
              <a:ext cx="2790401" cy="244473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976417" y="727957"/>
              <a:ext cx="2790401" cy="244473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976417" y="727957"/>
              <a:ext cx="2790401" cy="244473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976417" y="727957"/>
              <a:ext cx="2790401" cy="244473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976417" y="727957"/>
              <a:ext cx="2790401" cy="244473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976417" y="727957"/>
              <a:ext cx="2790401" cy="244473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976417" y="727957"/>
              <a:ext cx="2790401" cy="244473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76417" y="727957"/>
              <a:ext cx="2790401" cy="244473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976417" y="727957"/>
              <a:ext cx="2790401" cy="244473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976417" y="727957"/>
              <a:ext cx="2790401" cy="244473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4976417" y="727957"/>
              <a:ext cx="2790401" cy="244473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4976417" y="727957"/>
              <a:ext cx="2790401" cy="244473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4976417" y="727957"/>
              <a:ext cx="2790401" cy="244473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1562874" y="727957"/>
              <a:ext cx="3413542" cy="244473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1562874" y="727957"/>
              <a:ext cx="3413542" cy="244473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1562874" y="727957"/>
              <a:ext cx="3413542" cy="244473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562874" y="727957"/>
              <a:ext cx="3413542" cy="244473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562874" y="727957"/>
              <a:ext cx="3413542" cy="244473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562874" y="727957"/>
              <a:ext cx="3413542" cy="244473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1562874" y="727957"/>
              <a:ext cx="3413542" cy="244473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1562874" y="727957"/>
              <a:ext cx="3413542" cy="244473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1562874" y="727957"/>
              <a:ext cx="3413542" cy="244473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1562874" y="727957"/>
              <a:ext cx="3413542" cy="244473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1562874" y="727957"/>
              <a:ext cx="3413542" cy="244473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562874" y="727957"/>
              <a:ext cx="3413542" cy="244473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562874" y="727957"/>
              <a:ext cx="3413542" cy="244473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562874" y="727957"/>
              <a:ext cx="3413542" cy="244473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562874" y="727957"/>
              <a:ext cx="3413542" cy="244473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62874" y="727957"/>
              <a:ext cx="3413542" cy="244473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2874" y="727957"/>
              <a:ext cx="3413542" cy="244473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62874" y="727957"/>
              <a:ext cx="3413542" cy="244473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1562874" y="727957"/>
              <a:ext cx="3413542" cy="244473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1562874" y="727957"/>
              <a:ext cx="3413542" cy="244473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4976417" y="3172696"/>
              <a:ext cx="2790401" cy="137991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4976417" y="3172696"/>
              <a:ext cx="2790401" cy="137991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4976417" y="3172696"/>
              <a:ext cx="2790401" cy="137991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4976417" y="3172696"/>
              <a:ext cx="2790401" cy="137991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4976417" y="3172696"/>
              <a:ext cx="2790401" cy="137991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4976417" y="3172696"/>
              <a:ext cx="2790401" cy="137991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4976417" y="3172696"/>
              <a:ext cx="2790401" cy="137991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4976417" y="3172696"/>
              <a:ext cx="2790401" cy="137991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4976417" y="3172696"/>
              <a:ext cx="2790401" cy="137991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4976417" y="3172696"/>
              <a:ext cx="2790401" cy="137991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4976417" y="3172696"/>
              <a:ext cx="2790401" cy="137991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4976417" y="3172696"/>
              <a:ext cx="2790401" cy="137991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4976417" y="3172696"/>
              <a:ext cx="2790401" cy="137991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4976417" y="3172696"/>
              <a:ext cx="2790401" cy="137991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4976417" y="3172696"/>
              <a:ext cx="2790401" cy="137991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4976417" y="3172696"/>
              <a:ext cx="2790401" cy="137991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4976417" y="3172696"/>
              <a:ext cx="2790401" cy="137991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4976417" y="3172696"/>
              <a:ext cx="2790401" cy="137991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4976417" y="3172696"/>
              <a:ext cx="2790401" cy="137991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4976417" y="3172696"/>
              <a:ext cx="2790401" cy="137991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1562874" y="3172696"/>
              <a:ext cx="3413542" cy="137991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1562874" y="3172696"/>
              <a:ext cx="3413542" cy="137991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1562874" y="3172696"/>
              <a:ext cx="3413542" cy="137991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1562874" y="3172696"/>
              <a:ext cx="3413542" cy="137991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1562874" y="3172696"/>
              <a:ext cx="3413542" cy="137991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1562874" y="3172696"/>
              <a:ext cx="3413542" cy="137991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1562874" y="3172696"/>
              <a:ext cx="3413542" cy="137991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1562874" y="3172696"/>
              <a:ext cx="3413542" cy="137991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1562874" y="3172696"/>
              <a:ext cx="3413542" cy="137991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1562874" y="3172696"/>
              <a:ext cx="3413542" cy="137991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1562874" y="3172696"/>
              <a:ext cx="3413542" cy="137991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1562874" y="3172696"/>
              <a:ext cx="3413542" cy="137991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1562874" y="3172696"/>
              <a:ext cx="3413542" cy="137991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1562874" y="3172696"/>
              <a:ext cx="3413542" cy="137991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1562874" y="3172696"/>
              <a:ext cx="3413542" cy="137991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1562874" y="3172696"/>
              <a:ext cx="3413542" cy="137991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1562874" y="3172696"/>
              <a:ext cx="3413542" cy="137991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1562874" y="3172696"/>
              <a:ext cx="3413542" cy="137991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1562874" y="3172696"/>
              <a:ext cx="3413542" cy="137991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1562874" y="3172696"/>
              <a:ext cx="3413542" cy="137991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976417" y="727957"/>
              <a:ext cx="0" cy="3824658"/>
            </a:xfrm>
            <a:custGeom>
              <a:avLst/>
              <a:pathLst>
                <a:path w="0" h="3824658">
                  <a:moveTo>
                    <a:pt x="0" y="38246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7F7F7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562874" y="3172696"/>
              <a:ext cx="6203944" cy="0"/>
            </a:xfrm>
            <a:custGeom>
              <a:avLst/>
              <a:pathLst>
                <a:path w="6203944" h="0">
                  <a:moveTo>
                    <a:pt x="0" y="0"/>
                  </a:moveTo>
                  <a:lnTo>
                    <a:pt x="6203944" y="0"/>
                  </a:lnTo>
                  <a:lnTo>
                    <a:pt x="6203944" y="0"/>
                  </a:lnTo>
                </a:path>
              </a:pathLst>
            </a:custGeom>
            <a:ln w="13550" cap="flat">
              <a:solidFill>
                <a:srgbClr val="7F7F7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847841" y="3477925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6037952" y="1522134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397526" y="1739444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699977" y="870203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319756" y="3260615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1813270" y="434716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545390" y="391254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6143569" y="369523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91909" y="3260615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7453220" y="3260615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6101322" y="2174064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7263109" y="3477925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5340879" y="2608685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5594360" y="3260615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305832" y="3260615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052351" y="369523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5847841" y="3260615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4453696" y="391254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305832" y="434716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080675" y="3477925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5630206" y="3045416"/>
              <a:ext cx="91589" cy="235869"/>
            </a:xfrm>
            <a:custGeom>
              <a:avLst/>
              <a:pathLst>
                <a:path w="91589" h="235869">
                  <a:moveTo>
                    <a:pt x="91589" y="0"/>
                  </a:moveTo>
                  <a:lnTo>
                    <a:pt x="0" y="2358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5"/>
            <p:cNvSpPr/>
            <p:nvPr/>
          </p:nvSpPr>
          <p:spPr>
            <a:xfrm>
              <a:off x="4942176" y="3584215"/>
              <a:ext cx="1195031" cy="67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Provides accurate information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4992396" y="1383766"/>
              <a:ext cx="2510791" cy="85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Is the leader in developing Artificial Intelligence (AI) technology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006194" y="1624041"/>
              <a:ext cx="1225290" cy="66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Is a brand that cares about me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557099" y="963901"/>
              <a:ext cx="1968281" cy="85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Offers products and services I cannot live without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3811984" y="3348253"/>
              <a:ext cx="2199197" cy="859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Offers products and services that help me enjoy my life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1626882" y="4211558"/>
              <a:ext cx="1747289" cy="84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Is committed to environmental sustainability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2651043" y="3782782"/>
              <a:ext cx="1360664" cy="838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Follows ethical business practices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355263" y="3784179"/>
              <a:ext cx="2008465" cy="859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Offers products and services that are for everyone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624837" y="3364715"/>
              <a:ext cx="682868" cy="67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Is a brand for me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420758" y="3356347"/>
              <a:ext cx="281201" cy="84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Helpful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228911" y="2262144"/>
              <a:ext cx="1441077" cy="85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Offers helpful products and services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552128" y="3565662"/>
              <a:ext cx="1141966" cy="83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Helps improve people's lives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899506" y="2709616"/>
              <a:ext cx="2571310" cy="85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Innovations are motivated by being helpful to people and society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4722859" y="2937556"/>
              <a:ext cx="2003613" cy="85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Always coming up with new ideas and innovations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2888142" y="3129123"/>
              <a:ext cx="1712442" cy="85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Is committed to keeping people safe online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825223" y="3566618"/>
              <a:ext cx="873468" cy="841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It respects my privacy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780777" y="3130423"/>
              <a:ext cx="1631897" cy="865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Offers high quality products and services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422693" y="4004647"/>
              <a:ext cx="497165" cy="838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Responsible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2715636" y="4403519"/>
              <a:ext cx="1541515" cy="850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Keeps my personal information secure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2269452" y="3574819"/>
              <a:ext cx="1305526" cy="84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Is a brand that shares my values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1327219" y="4346537"/>
              <a:ext cx="173025" cy="64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0.06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1327219" y="869617"/>
              <a:ext cx="173025" cy="64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0.22</a:t>
              </a:r>
            </a:p>
          </p:txBody>
        </p:sp>
        <p:sp>
          <p:nvSpPr>
            <p:cNvPr id="138" name="pl137"/>
            <p:cNvSpPr/>
            <p:nvPr/>
          </p:nvSpPr>
          <p:spPr>
            <a:xfrm>
              <a:off x="1528080" y="43787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528080" y="9018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1844872" y="45526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7484821" y="45526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tx141"/>
            <p:cNvSpPr/>
            <p:nvPr/>
          </p:nvSpPr>
          <p:spPr>
            <a:xfrm>
              <a:off x="1718836" y="4614942"/>
              <a:ext cx="252071" cy="64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32.3%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7358785" y="4615028"/>
              <a:ext cx="252071" cy="6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59.0%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08973" y="4730122"/>
              <a:ext cx="1111746" cy="853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Attribute Performance</a:t>
              </a:r>
            </a:p>
          </p:txBody>
        </p:sp>
        <p:sp>
          <p:nvSpPr>
            <p:cNvPr id="145" name="tx144"/>
            <p:cNvSpPr/>
            <p:nvPr/>
          </p:nvSpPr>
          <p:spPr>
            <a:xfrm rot="-5400000">
              <a:off x="699493" y="2587238"/>
              <a:ext cx="1029202" cy="1060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Attribute Importance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/>
          </p:cNvSpPr>
          <p:nvPr>
            <p:ph type="title"/>
          </p:nvPr>
        </p:nvSpPr>
        <p:spPr>
          <a:xfrm>
            <a:off x="260350" y="250477"/>
            <a:ext cx="7886700" cy="505173"/>
          </a:xfrm>
        </p:spPr>
        <p:txBody>
          <a:bodyPr/>
          <a:lstStyle/>
          <a:p>
            <a:r>
              <a:rPr/>
              <a:t>Australia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/>
          </p:cNvSpPr>
          <p:nvPr>
            <p:ph type="title"/>
          </p:nvPr>
        </p:nvSpPr>
        <p:spPr>
          <a:xfrm>
            <a:off x="260350" y="250477"/>
            <a:ext cx="7886700" cy="505173"/>
          </a:xfrm>
        </p:spPr>
        <p:txBody>
          <a:bodyPr/>
          <a:lstStyle/>
          <a:p>
            <a:r>
              <a:rPr/>
              <a:t>Singapore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/>
          </p:cNvSpPr>
          <p:nvPr>
            <p:ph type="title"/>
          </p:nvPr>
        </p:nvSpPr>
        <p:spPr>
          <a:xfrm>
            <a:off x="260350" y="250477"/>
            <a:ext cx="7886700" cy="505173"/>
          </a:xfrm>
        </p:spPr>
        <p:txBody>
          <a:bodyPr/>
          <a:lstStyle/>
          <a:p>
            <a:r>
              <a:rPr/>
              <a:t>Singapore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/>
          </p:cNvSpPr>
          <p:nvPr>
            <p:ph type="title"/>
          </p:nvPr>
        </p:nvSpPr>
        <p:spPr>
          <a:xfrm>
            <a:off x="265176" y="246888"/>
            <a:ext cx="7886700" cy="505173"/>
          </a:xfrm>
        </p:spPr>
        <p:txBody>
          <a:bodyPr/>
          <a:lstStyle/>
          <a:p>
            <a:r>
              <a:rPr/>
              <a:t>Singapore - Leveraging  Strengths and Weaknesses</a:t>
            </a:r>
          </a:p>
        </p:txBody>
      </p:sp>
      <p:grpSp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1115568" y="658368"/>
            <a:ext cx="6720840" cy="4251960"/>
            <a:chOff x="1115568" y="658368"/>
            <a:chExt cx="6720840" cy="4251960"/>
          </a:xfrm>
        </p:grpSpPr>
        <p:sp>
          <p:nvSpPr>
            <p:cNvPr id="4" name="rc3"/>
            <p:cNvSpPr/>
            <p:nvPr/>
          </p:nvSpPr>
          <p:spPr>
            <a:xfrm>
              <a:off x="1115568" y="658368"/>
              <a:ext cx="6720839" cy="4251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115568" y="658368"/>
              <a:ext cx="6720839" cy="42519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62874" y="727957"/>
              <a:ext cx="6203944" cy="382465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62874" y="2640286"/>
              <a:ext cx="6203944" cy="0"/>
            </a:xfrm>
            <a:custGeom>
              <a:avLst/>
              <a:pathLst>
                <a:path w="6203944" h="0">
                  <a:moveTo>
                    <a:pt x="0" y="0"/>
                  </a:moveTo>
                  <a:lnTo>
                    <a:pt x="6203944" y="0"/>
                  </a:lnTo>
                  <a:lnTo>
                    <a:pt x="620394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664846" y="727957"/>
              <a:ext cx="0" cy="3824658"/>
            </a:xfrm>
            <a:custGeom>
              <a:avLst/>
              <a:pathLst>
                <a:path w="0" h="3824658">
                  <a:moveTo>
                    <a:pt x="0" y="38246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62874" y="4378767"/>
              <a:ext cx="6203944" cy="0"/>
            </a:xfrm>
            <a:custGeom>
              <a:avLst/>
              <a:pathLst>
                <a:path w="6203944" h="0">
                  <a:moveTo>
                    <a:pt x="0" y="0"/>
                  </a:moveTo>
                  <a:lnTo>
                    <a:pt x="6203944" y="0"/>
                  </a:lnTo>
                  <a:lnTo>
                    <a:pt x="620394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62874" y="901805"/>
              <a:ext cx="6203944" cy="0"/>
            </a:xfrm>
            <a:custGeom>
              <a:avLst/>
              <a:pathLst>
                <a:path w="6203944" h="0">
                  <a:moveTo>
                    <a:pt x="0" y="0"/>
                  </a:moveTo>
                  <a:lnTo>
                    <a:pt x="6203944" y="0"/>
                  </a:lnTo>
                  <a:lnTo>
                    <a:pt x="620394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844872" y="727957"/>
              <a:ext cx="0" cy="3824658"/>
            </a:xfrm>
            <a:custGeom>
              <a:avLst/>
              <a:pathLst>
                <a:path w="0" h="3824658">
                  <a:moveTo>
                    <a:pt x="0" y="38246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484821" y="727957"/>
              <a:ext cx="0" cy="3824658"/>
            </a:xfrm>
            <a:custGeom>
              <a:avLst/>
              <a:pathLst>
                <a:path w="0" h="3824658">
                  <a:moveTo>
                    <a:pt x="0" y="38246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928309" y="727957"/>
              <a:ext cx="2838509" cy="2626021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928309" y="727957"/>
              <a:ext cx="2838509" cy="2626021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4928309" y="727957"/>
              <a:ext cx="2838509" cy="2626021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928309" y="727957"/>
              <a:ext cx="2838509" cy="2626021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928309" y="727957"/>
              <a:ext cx="2838509" cy="2626021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928309" y="727957"/>
              <a:ext cx="2838509" cy="2626021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4928309" y="727957"/>
              <a:ext cx="2838509" cy="2626021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4928309" y="727957"/>
              <a:ext cx="2838509" cy="2626021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928309" y="727957"/>
              <a:ext cx="2838509" cy="2626021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928309" y="727957"/>
              <a:ext cx="2838509" cy="2626021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928309" y="727957"/>
              <a:ext cx="2838509" cy="2626021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928309" y="727957"/>
              <a:ext cx="2838509" cy="2626021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928309" y="727957"/>
              <a:ext cx="2838509" cy="2626021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928309" y="727957"/>
              <a:ext cx="2838509" cy="2626021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28309" y="727957"/>
              <a:ext cx="2838509" cy="2626021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928309" y="727957"/>
              <a:ext cx="2838509" cy="2626021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928309" y="727957"/>
              <a:ext cx="2838509" cy="2626021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4928309" y="727957"/>
              <a:ext cx="2838509" cy="2626021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4928309" y="727957"/>
              <a:ext cx="2838509" cy="2626021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4928309" y="727957"/>
              <a:ext cx="2838509" cy="2626021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1562874" y="727957"/>
              <a:ext cx="3365434" cy="2626021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1562874" y="727957"/>
              <a:ext cx="3365434" cy="2626021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1562874" y="727957"/>
              <a:ext cx="3365434" cy="2626021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562874" y="727957"/>
              <a:ext cx="3365434" cy="2626021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562874" y="727957"/>
              <a:ext cx="3365434" cy="2626021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562874" y="727957"/>
              <a:ext cx="3365434" cy="2626021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1562874" y="727957"/>
              <a:ext cx="3365434" cy="2626021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1562874" y="727957"/>
              <a:ext cx="3365434" cy="2626021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1562874" y="727957"/>
              <a:ext cx="3365434" cy="2626021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1562874" y="727957"/>
              <a:ext cx="3365434" cy="2626021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1562874" y="727957"/>
              <a:ext cx="3365434" cy="2626021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562874" y="727957"/>
              <a:ext cx="3365434" cy="2626021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562874" y="727957"/>
              <a:ext cx="3365434" cy="2626021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562874" y="727957"/>
              <a:ext cx="3365434" cy="2626021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562874" y="727957"/>
              <a:ext cx="3365434" cy="2626021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62874" y="727957"/>
              <a:ext cx="3365434" cy="2626021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2874" y="727957"/>
              <a:ext cx="3365434" cy="2626021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62874" y="727957"/>
              <a:ext cx="3365434" cy="2626021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1562874" y="727957"/>
              <a:ext cx="3365434" cy="2626021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1562874" y="727957"/>
              <a:ext cx="3365434" cy="2626021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4928309" y="3353978"/>
              <a:ext cx="2838509" cy="1198637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4928309" y="3353978"/>
              <a:ext cx="2838509" cy="1198637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4928309" y="3353978"/>
              <a:ext cx="2838509" cy="1198637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4928309" y="3353978"/>
              <a:ext cx="2838509" cy="1198637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4928309" y="3353978"/>
              <a:ext cx="2838509" cy="1198637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4928309" y="3353978"/>
              <a:ext cx="2838509" cy="1198637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4928309" y="3353978"/>
              <a:ext cx="2838509" cy="1198637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4928309" y="3353978"/>
              <a:ext cx="2838509" cy="1198637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4928309" y="3353978"/>
              <a:ext cx="2838509" cy="1198637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4928309" y="3353978"/>
              <a:ext cx="2838509" cy="1198637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4928309" y="3353978"/>
              <a:ext cx="2838509" cy="1198637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4928309" y="3353978"/>
              <a:ext cx="2838509" cy="1198637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4928309" y="3353978"/>
              <a:ext cx="2838509" cy="1198637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4928309" y="3353978"/>
              <a:ext cx="2838509" cy="1198637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4928309" y="3353978"/>
              <a:ext cx="2838509" cy="1198637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4928309" y="3353978"/>
              <a:ext cx="2838509" cy="1198637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4928309" y="3353978"/>
              <a:ext cx="2838509" cy="1198637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4928309" y="3353978"/>
              <a:ext cx="2838509" cy="1198637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4928309" y="3353978"/>
              <a:ext cx="2838509" cy="1198637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4928309" y="3353978"/>
              <a:ext cx="2838509" cy="1198637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1562874" y="3353978"/>
              <a:ext cx="3365434" cy="1198637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1562874" y="3353978"/>
              <a:ext cx="3365434" cy="1198637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1562874" y="3353978"/>
              <a:ext cx="3365434" cy="1198637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1562874" y="3353978"/>
              <a:ext cx="3365434" cy="1198637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1562874" y="3353978"/>
              <a:ext cx="3365434" cy="1198637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1562874" y="3353978"/>
              <a:ext cx="3365434" cy="1198637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1562874" y="3353978"/>
              <a:ext cx="3365434" cy="1198637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1562874" y="3353978"/>
              <a:ext cx="3365434" cy="1198637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1562874" y="3353978"/>
              <a:ext cx="3365434" cy="1198637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1562874" y="3353978"/>
              <a:ext cx="3365434" cy="1198637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1562874" y="3353978"/>
              <a:ext cx="3365434" cy="1198637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1562874" y="3353978"/>
              <a:ext cx="3365434" cy="1198637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1562874" y="3353978"/>
              <a:ext cx="3365434" cy="1198637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1562874" y="3353978"/>
              <a:ext cx="3365434" cy="1198637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1562874" y="3353978"/>
              <a:ext cx="3365434" cy="1198637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1562874" y="3353978"/>
              <a:ext cx="3365434" cy="1198637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1562874" y="3353978"/>
              <a:ext cx="3365434" cy="1198637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1562874" y="3353978"/>
              <a:ext cx="3365434" cy="1198637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1562874" y="3353978"/>
              <a:ext cx="3365434" cy="1198637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1562874" y="3353978"/>
              <a:ext cx="3365434" cy="1198637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928309" y="727957"/>
              <a:ext cx="0" cy="3824658"/>
            </a:xfrm>
            <a:custGeom>
              <a:avLst/>
              <a:pathLst>
                <a:path w="0" h="3824658">
                  <a:moveTo>
                    <a:pt x="0" y="38246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7F7F7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562874" y="3353978"/>
              <a:ext cx="6203944" cy="0"/>
            </a:xfrm>
            <a:custGeom>
              <a:avLst/>
              <a:pathLst>
                <a:path w="6203944" h="0">
                  <a:moveTo>
                    <a:pt x="0" y="0"/>
                  </a:moveTo>
                  <a:lnTo>
                    <a:pt x="6203944" y="0"/>
                  </a:lnTo>
                  <a:lnTo>
                    <a:pt x="6203944" y="0"/>
                  </a:lnTo>
                </a:path>
              </a:pathLst>
            </a:custGeom>
            <a:ln w="13550" cap="flat">
              <a:solidFill>
                <a:srgbClr val="7F7F7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546758" y="3981170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732108" y="2334188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1813270" y="2700184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520279" y="3981170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6632382" y="3249178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269595" y="251718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805356" y="3798172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6738297" y="3981170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831835" y="870203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7453220" y="4164168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6314638" y="434716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6632382" y="3981170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990707" y="343217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672963" y="1968192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713544" y="3798172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269595" y="343217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5202536" y="343217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878604" y="4164168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355219" y="3615174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560860" y="2700184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6567385" y="3211091"/>
              <a:ext cx="84753" cy="61143"/>
            </a:xfrm>
            <a:custGeom>
              <a:avLst/>
              <a:pathLst>
                <a:path w="84753" h="61143">
                  <a:moveTo>
                    <a:pt x="0" y="0"/>
                  </a:moveTo>
                  <a:lnTo>
                    <a:pt x="84753" y="61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6699672" y="3764729"/>
              <a:ext cx="67090" cy="236969"/>
            </a:xfrm>
            <a:custGeom>
              <a:avLst/>
              <a:pathLst>
                <a:path w="67090" h="236969">
                  <a:moveTo>
                    <a:pt x="0" y="0"/>
                  </a:moveTo>
                  <a:lnTo>
                    <a:pt x="67090" y="2369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882474" y="3376806"/>
              <a:ext cx="126998" cy="78987"/>
            </a:xfrm>
            <a:custGeom>
              <a:avLst/>
              <a:pathLst>
                <a:path w="126998" h="78987">
                  <a:moveTo>
                    <a:pt x="0" y="0"/>
                  </a:moveTo>
                  <a:lnTo>
                    <a:pt x="126998" y="789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289979" y="3580074"/>
              <a:ext cx="84681" cy="58326"/>
            </a:xfrm>
            <a:custGeom>
              <a:avLst/>
              <a:pathLst>
                <a:path w="84681" h="58326">
                  <a:moveTo>
                    <a:pt x="0" y="0"/>
                  </a:moveTo>
                  <a:lnTo>
                    <a:pt x="84681" y="58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8"/>
            <p:cNvSpPr/>
            <p:nvPr/>
          </p:nvSpPr>
          <p:spPr>
            <a:xfrm>
              <a:off x="5500646" y="3870298"/>
              <a:ext cx="1195031" cy="67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Provides accurate information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4698365" y="2199119"/>
              <a:ext cx="2510791" cy="85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Is the leader in developing Artificial Intelligence (AI) technology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1922714" y="2600287"/>
              <a:ext cx="1225290" cy="66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Is a brand that cares about me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500256" y="4035010"/>
              <a:ext cx="1968281" cy="85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Offers products and services I cannot live without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378396" y="3102304"/>
              <a:ext cx="2199197" cy="859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Offers products and services that help me enjoy my life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273313" y="2388806"/>
              <a:ext cx="1747289" cy="84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Is committed to environmental sustainability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995961" y="3672578"/>
              <a:ext cx="1360664" cy="838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Follows ethical business practices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694345" y="3655942"/>
              <a:ext cx="2008465" cy="859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Offers products and services that are for everyone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345475" y="979309"/>
              <a:ext cx="682868" cy="67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Is a brand for me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421609" y="4257424"/>
              <a:ext cx="281201" cy="84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Helpful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054806" y="4403210"/>
              <a:ext cx="1441077" cy="85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Offers helpful products and services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912108" y="4079123"/>
              <a:ext cx="1141966" cy="83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Helps improve people's lives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2679909" y="3268240"/>
              <a:ext cx="2571310" cy="85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Innovations are motivated by being helpful to people and society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887380" y="1833414"/>
              <a:ext cx="2003613" cy="85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Always coming up with new ideas and innovations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1654348" y="3888989"/>
              <a:ext cx="1712442" cy="85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Is committed to keeping people safe online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2398233" y="3519804"/>
              <a:ext cx="873468" cy="841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It respects my privacy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320074" y="3459784"/>
              <a:ext cx="1631897" cy="865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Offers high quality products and services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479376" y="4258426"/>
              <a:ext cx="497165" cy="838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Responsible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398902" y="3472125"/>
              <a:ext cx="1541515" cy="850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Keeps my personal information secure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123674" y="2796902"/>
              <a:ext cx="1305526" cy="84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Is a brand that shares my values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1327219" y="4346537"/>
              <a:ext cx="173025" cy="64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0.06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1327219" y="869617"/>
              <a:ext cx="173025" cy="64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41" name="pl140"/>
            <p:cNvSpPr/>
            <p:nvPr/>
          </p:nvSpPr>
          <p:spPr>
            <a:xfrm>
              <a:off x="1528080" y="43787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1528080" y="9018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1844872" y="45526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7484821" y="45526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1718836" y="4614985"/>
              <a:ext cx="252071" cy="640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42.2%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358785" y="4614898"/>
              <a:ext cx="252071" cy="64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63.5%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08973" y="4730122"/>
              <a:ext cx="1111746" cy="853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Attribute Performance</a:t>
              </a:r>
            </a:p>
          </p:txBody>
        </p:sp>
        <p:sp>
          <p:nvSpPr>
            <p:cNvPr id="148" name="tx147"/>
            <p:cNvSpPr/>
            <p:nvPr/>
          </p:nvSpPr>
          <p:spPr>
            <a:xfrm rot="-5400000">
              <a:off x="699493" y="2587238"/>
              <a:ext cx="1029202" cy="1060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Attribute Importance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/>
          </p:cNvSpPr>
          <p:nvPr>
            <p:ph type="title"/>
          </p:nvPr>
        </p:nvSpPr>
        <p:spPr>
          <a:xfrm>
            <a:off x="260350" y="250477"/>
            <a:ext cx="7886700" cy="505173"/>
          </a:xfrm>
        </p:spPr>
        <p:txBody>
          <a:bodyPr/>
          <a:lstStyle/>
          <a:p>
            <a:r>
              <a:rPr/>
              <a:t>Appendix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/>
          </p:cNvSpPr>
          <p:nvPr>
            <p:ph type="title"/>
          </p:nvPr>
        </p:nvSpPr>
        <p:spPr>
          <a:xfrm>
            <a:off x="260350" y="250477"/>
            <a:ext cx="7886700" cy="505173"/>
          </a:xfrm>
        </p:spPr>
        <p:txBody>
          <a:bodyPr/>
          <a:lstStyle/>
          <a:p>
            <a:r>
              <a:rPr/>
              <a:t>Appendix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/>
          </p:cNvSpPr>
          <p:nvPr>
            <p:ph type="title"/>
          </p:nvPr>
        </p:nvSpPr>
        <p:spPr>
          <a:xfrm>
            <a:off x="260350" y="250477"/>
            <a:ext cx="7886700" cy="505173"/>
          </a:xfrm>
        </p:spPr>
        <p:txBody>
          <a:bodyPr/>
          <a:lstStyle/>
          <a:p>
            <a:r>
              <a:rPr/>
              <a:t>Australia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/>
          </p:cNvSpPr>
          <p:nvPr>
            <p:ph type="title"/>
          </p:nvPr>
        </p:nvSpPr>
        <p:spPr>
          <a:xfrm>
            <a:off x="265176" y="246888"/>
            <a:ext cx="7886700" cy="505173"/>
          </a:xfrm>
        </p:spPr>
        <p:txBody>
          <a:bodyPr/>
          <a:lstStyle/>
          <a:p>
            <a:r>
              <a:rPr/>
              <a:t>Australia - Leveraging  Strengths and Weaknesses</a:t>
            </a:r>
          </a:p>
        </p:txBody>
      </p:sp>
      <p:grpSp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1115568" y="658368"/>
            <a:ext cx="6720840" cy="4251960"/>
            <a:chOff x="1115568" y="658368"/>
            <a:chExt cx="6720840" cy="4251960"/>
          </a:xfrm>
        </p:grpSpPr>
        <p:sp>
          <p:nvSpPr>
            <p:cNvPr id="4" name="rc3"/>
            <p:cNvSpPr/>
            <p:nvPr/>
          </p:nvSpPr>
          <p:spPr>
            <a:xfrm>
              <a:off x="1115568" y="658368"/>
              <a:ext cx="6720839" cy="4251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115568" y="658368"/>
              <a:ext cx="6720839" cy="42519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62874" y="727957"/>
              <a:ext cx="6203944" cy="382465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62874" y="2640286"/>
              <a:ext cx="6203944" cy="0"/>
            </a:xfrm>
            <a:custGeom>
              <a:avLst/>
              <a:pathLst>
                <a:path w="6203944" h="0">
                  <a:moveTo>
                    <a:pt x="0" y="0"/>
                  </a:moveTo>
                  <a:lnTo>
                    <a:pt x="6203944" y="0"/>
                  </a:lnTo>
                  <a:lnTo>
                    <a:pt x="620394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664846" y="727957"/>
              <a:ext cx="0" cy="3824658"/>
            </a:xfrm>
            <a:custGeom>
              <a:avLst/>
              <a:pathLst>
                <a:path w="0" h="3824658">
                  <a:moveTo>
                    <a:pt x="0" y="38246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62874" y="4378767"/>
              <a:ext cx="6203944" cy="0"/>
            </a:xfrm>
            <a:custGeom>
              <a:avLst/>
              <a:pathLst>
                <a:path w="6203944" h="0">
                  <a:moveTo>
                    <a:pt x="0" y="0"/>
                  </a:moveTo>
                  <a:lnTo>
                    <a:pt x="6203944" y="0"/>
                  </a:lnTo>
                  <a:lnTo>
                    <a:pt x="620394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62874" y="901805"/>
              <a:ext cx="6203944" cy="0"/>
            </a:xfrm>
            <a:custGeom>
              <a:avLst/>
              <a:pathLst>
                <a:path w="6203944" h="0">
                  <a:moveTo>
                    <a:pt x="0" y="0"/>
                  </a:moveTo>
                  <a:lnTo>
                    <a:pt x="6203944" y="0"/>
                  </a:lnTo>
                  <a:lnTo>
                    <a:pt x="620394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844872" y="727957"/>
              <a:ext cx="0" cy="3824658"/>
            </a:xfrm>
            <a:custGeom>
              <a:avLst/>
              <a:pathLst>
                <a:path w="0" h="3824658">
                  <a:moveTo>
                    <a:pt x="0" y="38246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484821" y="727957"/>
              <a:ext cx="0" cy="3824658"/>
            </a:xfrm>
            <a:custGeom>
              <a:avLst/>
              <a:pathLst>
                <a:path w="0" h="3824658">
                  <a:moveTo>
                    <a:pt x="0" y="38246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245782" y="727957"/>
              <a:ext cx="3521036" cy="265739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245782" y="727957"/>
              <a:ext cx="3521036" cy="265739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4245782" y="727957"/>
              <a:ext cx="3521036" cy="265739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245782" y="727957"/>
              <a:ext cx="3521036" cy="265739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245782" y="727957"/>
              <a:ext cx="3521036" cy="265739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245782" y="727957"/>
              <a:ext cx="3521036" cy="265739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4245782" y="727957"/>
              <a:ext cx="3521036" cy="265739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4245782" y="727957"/>
              <a:ext cx="3521036" cy="265739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245782" y="727957"/>
              <a:ext cx="3521036" cy="265739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245782" y="727957"/>
              <a:ext cx="3521036" cy="265739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245782" y="727957"/>
              <a:ext cx="3521036" cy="265739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245782" y="727957"/>
              <a:ext cx="3521036" cy="265739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245782" y="727957"/>
              <a:ext cx="3521036" cy="265739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245782" y="727957"/>
              <a:ext cx="3521036" cy="265739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245782" y="727957"/>
              <a:ext cx="3521036" cy="265739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245782" y="727957"/>
              <a:ext cx="3521036" cy="265739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245782" y="727957"/>
              <a:ext cx="3521036" cy="265739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4245782" y="727957"/>
              <a:ext cx="3521036" cy="265739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4245782" y="727957"/>
              <a:ext cx="3521036" cy="265739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4245782" y="727957"/>
              <a:ext cx="3521036" cy="2657392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1562874" y="727957"/>
              <a:ext cx="2682908" cy="265739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1562874" y="727957"/>
              <a:ext cx="2682908" cy="265739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1562874" y="727957"/>
              <a:ext cx="2682908" cy="265739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562874" y="727957"/>
              <a:ext cx="2682908" cy="265739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562874" y="727957"/>
              <a:ext cx="2682908" cy="265739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562874" y="727957"/>
              <a:ext cx="2682908" cy="265739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1562874" y="727957"/>
              <a:ext cx="2682908" cy="265739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1562874" y="727957"/>
              <a:ext cx="2682908" cy="265739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1562874" y="727957"/>
              <a:ext cx="2682908" cy="265739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1562874" y="727957"/>
              <a:ext cx="2682908" cy="265739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1562874" y="727957"/>
              <a:ext cx="2682908" cy="265739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562874" y="727957"/>
              <a:ext cx="2682908" cy="265739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562874" y="727957"/>
              <a:ext cx="2682908" cy="265739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562874" y="727957"/>
              <a:ext cx="2682908" cy="265739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562874" y="727957"/>
              <a:ext cx="2682908" cy="265739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62874" y="727957"/>
              <a:ext cx="2682908" cy="265739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2874" y="727957"/>
              <a:ext cx="2682908" cy="265739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62874" y="727957"/>
              <a:ext cx="2682908" cy="265739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1562874" y="727957"/>
              <a:ext cx="2682908" cy="265739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1562874" y="727957"/>
              <a:ext cx="2682908" cy="2657392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4245782" y="3385349"/>
              <a:ext cx="3521036" cy="1167266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4245782" y="3385349"/>
              <a:ext cx="3521036" cy="1167266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4245782" y="3385349"/>
              <a:ext cx="3521036" cy="1167266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4245782" y="3385349"/>
              <a:ext cx="3521036" cy="1167266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4245782" y="3385349"/>
              <a:ext cx="3521036" cy="1167266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4245782" y="3385349"/>
              <a:ext cx="3521036" cy="1167266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4245782" y="3385349"/>
              <a:ext cx="3521036" cy="1167266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4245782" y="3385349"/>
              <a:ext cx="3521036" cy="1167266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4245782" y="3385349"/>
              <a:ext cx="3521036" cy="1167266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4245782" y="3385349"/>
              <a:ext cx="3521036" cy="1167266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4245782" y="3385349"/>
              <a:ext cx="3521036" cy="1167266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4245782" y="3385349"/>
              <a:ext cx="3521036" cy="1167266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4245782" y="3385349"/>
              <a:ext cx="3521036" cy="1167266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4245782" y="3385349"/>
              <a:ext cx="3521036" cy="1167266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4245782" y="3385349"/>
              <a:ext cx="3521036" cy="1167266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4245782" y="3385349"/>
              <a:ext cx="3521036" cy="1167266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4245782" y="3385349"/>
              <a:ext cx="3521036" cy="1167266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4245782" y="3385349"/>
              <a:ext cx="3521036" cy="1167266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4245782" y="3385349"/>
              <a:ext cx="3521036" cy="1167266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4245782" y="3385349"/>
              <a:ext cx="3521036" cy="1167266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1562874" y="3385349"/>
              <a:ext cx="2682908" cy="1167266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1562874" y="3385349"/>
              <a:ext cx="2682908" cy="1167266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1562874" y="3385349"/>
              <a:ext cx="2682908" cy="1167266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1562874" y="3385349"/>
              <a:ext cx="2682908" cy="1167266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1562874" y="3385349"/>
              <a:ext cx="2682908" cy="1167266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1562874" y="3385349"/>
              <a:ext cx="2682908" cy="1167266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1562874" y="3385349"/>
              <a:ext cx="2682908" cy="1167266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1562874" y="3385349"/>
              <a:ext cx="2682908" cy="1167266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1562874" y="3385349"/>
              <a:ext cx="2682908" cy="1167266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1562874" y="3385349"/>
              <a:ext cx="2682908" cy="1167266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1562874" y="3385349"/>
              <a:ext cx="2682908" cy="1167266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1562874" y="3385349"/>
              <a:ext cx="2682908" cy="1167266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1562874" y="3385349"/>
              <a:ext cx="2682908" cy="1167266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1562874" y="3385349"/>
              <a:ext cx="2682908" cy="1167266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1562874" y="3385349"/>
              <a:ext cx="2682908" cy="1167266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1562874" y="3385349"/>
              <a:ext cx="2682908" cy="1167266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1562874" y="3385349"/>
              <a:ext cx="2682908" cy="1167266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1562874" y="3385349"/>
              <a:ext cx="2682908" cy="1167266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1562874" y="3385349"/>
              <a:ext cx="2682908" cy="1167266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1562874" y="3385349"/>
              <a:ext cx="2682908" cy="1167266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45782" y="727957"/>
              <a:ext cx="0" cy="3824658"/>
            </a:xfrm>
            <a:custGeom>
              <a:avLst/>
              <a:pathLst>
                <a:path w="0" h="3824658">
                  <a:moveTo>
                    <a:pt x="0" y="38246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7F7F7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562874" y="3385349"/>
              <a:ext cx="6203944" cy="0"/>
            </a:xfrm>
            <a:custGeom>
              <a:avLst/>
              <a:pathLst>
                <a:path w="6203944" h="0">
                  <a:moveTo>
                    <a:pt x="0" y="0"/>
                  </a:moveTo>
                  <a:lnTo>
                    <a:pt x="6203944" y="0"/>
                  </a:lnTo>
                  <a:lnTo>
                    <a:pt x="6203944" y="0"/>
                  </a:lnTo>
                </a:path>
              </a:pathLst>
            </a:custGeom>
            <a:ln w="13550" cap="flat">
              <a:solidFill>
                <a:srgbClr val="7F7F7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891649" y="418159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431104" y="3188178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1813270" y="3684887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240022" y="434716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53397" y="3684887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195259" y="3684887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408635" y="3519318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6127495" y="3519318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5093878" y="870203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7453220" y="3850457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6149965" y="3022609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5543277" y="3684887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734360" y="4016027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644480" y="3850457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094056" y="4016027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1880680" y="2525900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5228698" y="2857039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745683" y="2691470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397488" y="2857039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757007" y="3022609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4935927" y="4221276"/>
              <a:ext cx="111309" cy="70939"/>
            </a:xfrm>
            <a:custGeom>
              <a:avLst/>
              <a:pathLst>
                <a:path w="111309" h="70939">
                  <a:moveTo>
                    <a:pt x="111309" y="709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1855691" y="3725535"/>
              <a:ext cx="255792" cy="213877"/>
            </a:xfrm>
            <a:custGeom>
              <a:avLst/>
              <a:pathLst>
                <a:path w="255792" h="213877">
                  <a:moveTo>
                    <a:pt x="255792" y="2138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452714" y="3469117"/>
              <a:ext cx="112080" cy="73607"/>
            </a:xfrm>
            <a:custGeom>
              <a:avLst/>
              <a:pathLst>
                <a:path w="112080" h="73607">
                  <a:moveTo>
                    <a:pt x="112080" y="0"/>
                  </a:moveTo>
                  <a:lnTo>
                    <a:pt x="0" y="73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6171807" y="3471627"/>
              <a:ext cx="112377" cy="71234"/>
            </a:xfrm>
            <a:custGeom>
              <a:avLst/>
              <a:pathLst>
                <a:path w="112377" h="71234">
                  <a:moveTo>
                    <a:pt x="112377" y="0"/>
                  </a:moveTo>
                  <a:lnTo>
                    <a:pt x="0" y="712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884672" y="4055871"/>
              <a:ext cx="228589" cy="152019"/>
            </a:xfrm>
            <a:custGeom>
              <a:avLst/>
              <a:pathLst>
                <a:path w="228589" h="152019">
                  <a:moveTo>
                    <a:pt x="0" y="152019"/>
                  </a:moveTo>
                  <a:lnTo>
                    <a:pt x="2285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9"/>
            <p:cNvSpPr/>
            <p:nvPr/>
          </p:nvSpPr>
          <p:spPr>
            <a:xfrm>
              <a:off x="4814720" y="4312341"/>
              <a:ext cx="1195031" cy="67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Provides accurate information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543427" y="3165154"/>
              <a:ext cx="2510791" cy="85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Is the leader in developing Artificial Intelligence (AI) technology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1626882" y="3960244"/>
              <a:ext cx="1225290" cy="66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Is a brand that cares about me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2224781" y="4403041"/>
              <a:ext cx="1968281" cy="85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Offers products and services I cannot live without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3499753" y="3555271"/>
              <a:ext cx="2199197" cy="859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Offers products and services that help me enjoy my life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1626882" y="3554412"/>
              <a:ext cx="1747289" cy="84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Is committed to environmental sustainability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121283" y="3362404"/>
              <a:ext cx="1360664" cy="838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Follows ethical business practices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692484" y="3362840"/>
              <a:ext cx="2008465" cy="859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Offers products and services that are for everyone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4599760" y="975522"/>
              <a:ext cx="682868" cy="67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Is a brand for me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7421609" y="3712286"/>
              <a:ext cx="281201" cy="84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Helpful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185327" y="3108836"/>
              <a:ext cx="1441077" cy="85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Offers helpful products and services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193636" y="3786375"/>
              <a:ext cx="1141966" cy="83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Helps improve people's lives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2726663" y="4101727"/>
              <a:ext cx="2571310" cy="85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Innovations are motivated by being helpful to people and society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2595976" y="3748896"/>
              <a:ext cx="2003613" cy="85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Always coming up with new ideas and innovations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1626882" y="4209842"/>
              <a:ext cx="1712442" cy="85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Is committed to keeping people safe online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1659636" y="2396553"/>
              <a:ext cx="873468" cy="841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It respects my privacy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264108" y="2724119"/>
              <a:ext cx="1631897" cy="865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Offers high quality products and services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631506" y="2562337"/>
              <a:ext cx="497165" cy="838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Responsible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1626882" y="2712861"/>
              <a:ext cx="1541515" cy="850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Keeps my personal information secure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1956317" y="3117011"/>
              <a:ext cx="1305526" cy="84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Is a brand that shares my values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1327219" y="4346537"/>
              <a:ext cx="173025" cy="64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0.06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1327219" y="869617"/>
              <a:ext cx="173025" cy="64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0.27</a:t>
              </a:r>
            </a:p>
          </p:txBody>
        </p:sp>
        <p:sp>
          <p:nvSpPr>
            <p:cNvPr id="142" name="pl141"/>
            <p:cNvSpPr/>
            <p:nvPr/>
          </p:nvSpPr>
          <p:spPr>
            <a:xfrm>
              <a:off x="1528080" y="43787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1528080" y="9018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1844872" y="45526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7484821" y="45526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tx145"/>
            <p:cNvSpPr/>
            <p:nvPr/>
          </p:nvSpPr>
          <p:spPr>
            <a:xfrm>
              <a:off x="1718836" y="4615028"/>
              <a:ext cx="252071" cy="63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45.1%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7358785" y="4614942"/>
              <a:ext cx="252071" cy="64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70.2%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108973" y="4730122"/>
              <a:ext cx="1111746" cy="853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Attribute Performance</a:t>
              </a:r>
            </a:p>
          </p:txBody>
        </p:sp>
        <p:sp>
          <p:nvSpPr>
            <p:cNvPr id="149" name="tx148"/>
            <p:cNvSpPr/>
            <p:nvPr/>
          </p:nvSpPr>
          <p:spPr>
            <a:xfrm rot="-5400000">
              <a:off x="699493" y="2587238"/>
              <a:ext cx="1029202" cy="1060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Attribute Importance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/>
          </p:cNvSpPr>
          <p:nvPr>
            <p:ph type="title"/>
          </p:nvPr>
        </p:nvSpPr>
        <p:spPr>
          <a:xfrm>
            <a:off x="260350" y="250477"/>
            <a:ext cx="7886700" cy="505173"/>
          </a:xfrm>
        </p:spPr>
        <p:txBody>
          <a:bodyPr/>
          <a:lstStyle/>
          <a:p>
            <a:r>
              <a:rPr/>
              <a:t>France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/>
          </p:cNvSpPr>
          <p:nvPr>
            <p:ph type="title"/>
          </p:nvPr>
        </p:nvSpPr>
        <p:spPr>
          <a:xfrm>
            <a:off x="260350" y="250477"/>
            <a:ext cx="7886700" cy="505173"/>
          </a:xfrm>
        </p:spPr>
        <p:txBody>
          <a:bodyPr/>
          <a:lstStyle/>
          <a:p>
            <a:r>
              <a:rPr/>
              <a:t>France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/>
          </p:cNvSpPr>
          <p:nvPr>
            <p:ph type="title"/>
          </p:nvPr>
        </p:nvSpPr>
        <p:spPr>
          <a:xfrm>
            <a:off x="265176" y="246888"/>
            <a:ext cx="7886700" cy="505173"/>
          </a:xfrm>
        </p:spPr>
        <p:txBody>
          <a:bodyPr/>
          <a:lstStyle/>
          <a:p>
            <a:r>
              <a:rPr/>
              <a:t>France - Leveraging  Strengths and Weaknesses</a:t>
            </a:r>
          </a:p>
        </p:txBody>
      </p:sp>
      <p:grpSp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1115568" y="658368"/>
            <a:ext cx="6720840" cy="4251960"/>
            <a:chOff x="1115568" y="658368"/>
            <a:chExt cx="6720840" cy="4251960"/>
          </a:xfrm>
        </p:grpSpPr>
        <p:sp>
          <p:nvSpPr>
            <p:cNvPr id="4" name="rc3"/>
            <p:cNvSpPr/>
            <p:nvPr/>
          </p:nvSpPr>
          <p:spPr>
            <a:xfrm>
              <a:off x="1115568" y="658368"/>
              <a:ext cx="6720839" cy="4251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115568" y="658368"/>
              <a:ext cx="6720839" cy="42519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62874" y="727957"/>
              <a:ext cx="6203944" cy="382465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62874" y="2640286"/>
              <a:ext cx="6203944" cy="0"/>
            </a:xfrm>
            <a:custGeom>
              <a:avLst/>
              <a:pathLst>
                <a:path w="6203944" h="0">
                  <a:moveTo>
                    <a:pt x="0" y="0"/>
                  </a:moveTo>
                  <a:lnTo>
                    <a:pt x="6203944" y="0"/>
                  </a:lnTo>
                  <a:lnTo>
                    <a:pt x="620394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664846" y="727957"/>
              <a:ext cx="0" cy="3824658"/>
            </a:xfrm>
            <a:custGeom>
              <a:avLst/>
              <a:pathLst>
                <a:path w="0" h="3824658">
                  <a:moveTo>
                    <a:pt x="0" y="38246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62874" y="4378767"/>
              <a:ext cx="6203944" cy="0"/>
            </a:xfrm>
            <a:custGeom>
              <a:avLst/>
              <a:pathLst>
                <a:path w="6203944" h="0">
                  <a:moveTo>
                    <a:pt x="0" y="0"/>
                  </a:moveTo>
                  <a:lnTo>
                    <a:pt x="6203944" y="0"/>
                  </a:lnTo>
                  <a:lnTo>
                    <a:pt x="620394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62874" y="901805"/>
              <a:ext cx="6203944" cy="0"/>
            </a:xfrm>
            <a:custGeom>
              <a:avLst/>
              <a:pathLst>
                <a:path w="6203944" h="0">
                  <a:moveTo>
                    <a:pt x="0" y="0"/>
                  </a:moveTo>
                  <a:lnTo>
                    <a:pt x="6203944" y="0"/>
                  </a:lnTo>
                  <a:lnTo>
                    <a:pt x="620394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844872" y="727957"/>
              <a:ext cx="0" cy="3824658"/>
            </a:xfrm>
            <a:custGeom>
              <a:avLst/>
              <a:pathLst>
                <a:path w="0" h="3824658">
                  <a:moveTo>
                    <a:pt x="0" y="38246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484821" y="727957"/>
              <a:ext cx="0" cy="3824658"/>
            </a:xfrm>
            <a:custGeom>
              <a:avLst/>
              <a:pathLst>
                <a:path w="0" h="3824658">
                  <a:moveTo>
                    <a:pt x="0" y="38246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081551" y="727957"/>
              <a:ext cx="3685267" cy="256908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081551" y="727957"/>
              <a:ext cx="3685267" cy="256908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4081551" y="727957"/>
              <a:ext cx="3685267" cy="256908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081551" y="727957"/>
              <a:ext cx="3685267" cy="256908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081551" y="727957"/>
              <a:ext cx="3685267" cy="256908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081551" y="727957"/>
              <a:ext cx="3685267" cy="256908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4081551" y="727957"/>
              <a:ext cx="3685267" cy="256908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4081551" y="727957"/>
              <a:ext cx="3685267" cy="256908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081551" y="727957"/>
              <a:ext cx="3685267" cy="256908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081551" y="727957"/>
              <a:ext cx="3685267" cy="256908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081551" y="727957"/>
              <a:ext cx="3685267" cy="256908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081551" y="727957"/>
              <a:ext cx="3685267" cy="256908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081551" y="727957"/>
              <a:ext cx="3685267" cy="256908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081551" y="727957"/>
              <a:ext cx="3685267" cy="256908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081551" y="727957"/>
              <a:ext cx="3685267" cy="256908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081551" y="727957"/>
              <a:ext cx="3685267" cy="256908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081551" y="727957"/>
              <a:ext cx="3685267" cy="256908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4081551" y="727957"/>
              <a:ext cx="3685267" cy="256908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4081551" y="727957"/>
              <a:ext cx="3685267" cy="256908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4081551" y="727957"/>
              <a:ext cx="3685267" cy="256908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1562874" y="727957"/>
              <a:ext cx="2518677" cy="256908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1562874" y="727957"/>
              <a:ext cx="2518677" cy="256908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1562874" y="727957"/>
              <a:ext cx="2518677" cy="256908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562874" y="727957"/>
              <a:ext cx="2518677" cy="256908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562874" y="727957"/>
              <a:ext cx="2518677" cy="256908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562874" y="727957"/>
              <a:ext cx="2518677" cy="256908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1562874" y="727957"/>
              <a:ext cx="2518677" cy="256908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1562874" y="727957"/>
              <a:ext cx="2518677" cy="256908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1562874" y="727957"/>
              <a:ext cx="2518677" cy="256908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1562874" y="727957"/>
              <a:ext cx="2518677" cy="256908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1562874" y="727957"/>
              <a:ext cx="2518677" cy="256908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562874" y="727957"/>
              <a:ext cx="2518677" cy="256908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562874" y="727957"/>
              <a:ext cx="2518677" cy="256908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562874" y="727957"/>
              <a:ext cx="2518677" cy="256908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562874" y="727957"/>
              <a:ext cx="2518677" cy="256908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562874" y="727957"/>
              <a:ext cx="2518677" cy="256908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562874" y="727957"/>
              <a:ext cx="2518677" cy="256908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562874" y="727957"/>
              <a:ext cx="2518677" cy="256908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1562874" y="727957"/>
              <a:ext cx="2518677" cy="256908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1562874" y="727957"/>
              <a:ext cx="2518677" cy="256908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4081551" y="3297046"/>
              <a:ext cx="3685267" cy="125556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4081551" y="3297046"/>
              <a:ext cx="3685267" cy="125556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4081551" y="3297046"/>
              <a:ext cx="3685267" cy="125556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4081551" y="3297046"/>
              <a:ext cx="3685267" cy="125556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4081551" y="3297046"/>
              <a:ext cx="3685267" cy="125556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4081551" y="3297046"/>
              <a:ext cx="3685267" cy="125556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4081551" y="3297046"/>
              <a:ext cx="3685267" cy="125556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4081551" y="3297046"/>
              <a:ext cx="3685267" cy="125556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4081551" y="3297046"/>
              <a:ext cx="3685267" cy="125556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4081551" y="3297046"/>
              <a:ext cx="3685267" cy="125556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4081551" y="3297046"/>
              <a:ext cx="3685267" cy="125556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4081551" y="3297046"/>
              <a:ext cx="3685267" cy="125556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4081551" y="3297046"/>
              <a:ext cx="3685267" cy="125556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4081551" y="3297046"/>
              <a:ext cx="3685267" cy="125556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4081551" y="3297046"/>
              <a:ext cx="3685267" cy="125556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4081551" y="3297046"/>
              <a:ext cx="3685267" cy="125556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4081551" y="3297046"/>
              <a:ext cx="3685267" cy="125556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4081551" y="3297046"/>
              <a:ext cx="3685267" cy="125556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4081551" y="3297046"/>
              <a:ext cx="3685267" cy="125556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4081551" y="3297046"/>
              <a:ext cx="3685267" cy="125556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1562874" y="3297046"/>
              <a:ext cx="2518677" cy="125556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1562874" y="3297046"/>
              <a:ext cx="2518677" cy="125556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1562874" y="3297046"/>
              <a:ext cx="2518677" cy="125556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1562874" y="3297046"/>
              <a:ext cx="2518677" cy="125556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1562874" y="3297046"/>
              <a:ext cx="2518677" cy="125556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1562874" y="3297046"/>
              <a:ext cx="2518677" cy="125556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1562874" y="3297046"/>
              <a:ext cx="2518677" cy="125556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1562874" y="3297046"/>
              <a:ext cx="2518677" cy="125556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1562874" y="3297046"/>
              <a:ext cx="2518677" cy="125556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1562874" y="3297046"/>
              <a:ext cx="2518677" cy="125556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1562874" y="3297046"/>
              <a:ext cx="2518677" cy="125556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1562874" y="3297046"/>
              <a:ext cx="2518677" cy="125556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1562874" y="3297046"/>
              <a:ext cx="2518677" cy="125556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1562874" y="3297046"/>
              <a:ext cx="2518677" cy="125556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1562874" y="3297046"/>
              <a:ext cx="2518677" cy="125556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1562874" y="3297046"/>
              <a:ext cx="2518677" cy="125556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1562874" y="3297046"/>
              <a:ext cx="2518677" cy="125556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1562874" y="3297046"/>
              <a:ext cx="2518677" cy="125556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1562874" y="3297046"/>
              <a:ext cx="2518677" cy="125556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1562874" y="3297046"/>
              <a:ext cx="2518677" cy="125556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081551" y="727957"/>
              <a:ext cx="0" cy="3824658"/>
            </a:xfrm>
            <a:custGeom>
              <a:avLst/>
              <a:pathLst>
                <a:path w="0" h="3824658">
                  <a:moveTo>
                    <a:pt x="0" y="38246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7F7F7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562874" y="3297046"/>
              <a:ext cx="6203944" cy="0"/>
            </a:xfrm>
            <a:custGeom>
              <a:avLst/>
              <a:pathLst>
                <a:path w="6203944" h="0">
                  <a:moveTo>
                    <a:pt x="0" y="0"/>
                  </a:moveTo>
                  <a:lnTo>
                    <a:pt x="6203944" y="0"/>
                  </a:lnTo>
                  <a:lnTo>
                    <a:pt x="6203944" y="0"/>
                  </a:lnTo>
                </a:path>
              </a:pathLst>
            </a:custGeom>
            <a:ln w="13550" cap="flat">
              <a:solidFill>
                <a:srgbClr val="7F7F7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936293" y="434716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571734" y="3767672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1899049" y="3767672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686857" y="3960837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022072" y="222235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949838" y="1256533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478055" y="3381343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6466765" y="2415520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601078" y="3381343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7453220" y="3960837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6209429" y="3574508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5394531" y="870203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5222974" y="4154001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129295" y="434716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078506" y="2995014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1813270" y="3574508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279408" y="3960837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756836" y="2029191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421621" y="3574508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628168" y="3767672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19192" y="3686962"/>
              <a:ext cx="305162" cy="106763"/>
            </a:xfrm>
            <a:custGeom>
              <a:avLst/>
              <a:pathLst>
                <a:path w="305162" h="106763">
                  <a:moveTo>
                    <a:pt x="305162" y="0"/>
                  </a:moveTo>
                  <a:lnTo>
                    <a:pt x="0" y="1067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5"/>
            <p:cNvSpPr/>
            <p:nvPr/>
          </p:nvSpPr>
          <p:spPr>
            <a:xfrm>
              <a:off x="2691897" y="4269121"/>
              <a:ext cx="1195031" cy="67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Provides accurate information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3947214" y="3628063"/>
              <a:ext cx="2510791" cy="85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Is the leader in developing Artificial Intelligence (AI) technology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1626882" y="3872635"/>
              <a:ext cx="1225290" cy="66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Is a brand that cares about me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931088" y="3825911"/>
              <a:ext cx="1968281" cy="85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Offers products and services I cannot live without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3133061" y="2087270"/>
              <a:ext cx="2199197" cy="859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Offers products and services that help me enjoy my life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1930786" y="1343727"/>
              <a:ext cx="1747289" cy="84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Is committed to environmental sustainability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1628811" y="3244948"/>
              <a:ext cx="1360664" cy="838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Follows ethical business practices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674982" y="2282193"/>
              <a:ext cx="2008465" cy="859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Offers products and services that are for everyone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473345" y="3266861"/>
              <a:ext cx="682868" cy="67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Is a brand for me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416907" y="3832629"/>
              <a:ext cx="281201" cy="84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Helpful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261733" y="3633396"/>
              <a:ext cx="1441077" cy="85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Offers helpful products and services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670162" y="966982"/>
              <a:ext cx="1141966" cy="83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Helps improve people's lives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083518" y="4024673"/>
              <a:ext cx="2571310" cy="85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Innovations are motivated by being helpful to people and society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4239392" y="4403358"/>
              <a:ext cx="2003613" cy="85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Always coming up with new ideas and innovations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2069887" y="3085812"/>
              <a:ext cx="1712442" cy="85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Is committed to keeping people safe online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1627566" y="3440995"/>
              <a:ext cx="873468" cy="841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It respects my privacy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318030" y="4048025"/>
              <a:ext cx="1631897" cy="865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Offers high quality products and services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2355267" y="1898189"/>
              <a:ext cx="497165" cy="838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Responsible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2792071" y="3440171"/>
              <a:ext cx="1541515" cy="850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Keeps my personal information secure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2236618" y="3637207"/>
              <a:ext cx="1305526" cy="84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Is a brand that shares my values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1327219" y="4346797"/>
              <a:ext cx="173025" cy="638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0.07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1327219" y="869617"/>
              <a:ext cx="173025" cy="64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38" name="pl137"/>
            <p:cNvSpPr/>
            <p:nvPr/>
          </p:nvSpPr>
          <p:spPr>
            <a:xfrm>
              <a:off x="1528080" y="43787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528080" y="9018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1844872" y="45526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7484821" y="45526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tx141"/>
            <p:cNvSpPr/>
            <p:nvPr/>
          </p:nvSpPr>
          <p:spPr>
            <a:xfrm>
              <a:off x="1718836" y="4614811"/>
              <a:ext cx="252071" cy="642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38.6%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7358785" y="4614855"/>
              <a:ext cx="252071" cy="641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64.9%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08973" y="4730122"/>
              <a:ext cx="1111746" cy="853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Attribute Performance</a:t>
              </a:r>
            </a:p>
          </p:txBody>
        </p:sp>
        <p:sp>
          <p:nvSpPr>
            <p:cNvPr id="145" name="tx144"/>
            <p:cNvSpPr/>
            <p:nvPr/>
          </p:nvSpPr>
          <p:spPr>
            <a:xfrm rot="-5400000">
              <a:off x="699493" y="2587238"/>
              <a:ext cx="1029202" cy="1060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Attribute Importance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/>
          </p:cNvSpPr>
          <p:nvPr>
            <p:ph type="title"/>
          </p:nvPr>
        </p:nvSpPr>
        <p:spPr>
          <a:xfrm>
            <a:off x="260350" y="250477"/>
            <a:ext cx="7886700" cy="505173"/>
          </a:xfrm>
        </p:spPr>
        <p:txBody>
          <a:bodyPr/>
          <a:lstStyle/>
          <a:p>
            <a:r>
              <a:rPr/>
              <a:t>Germany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/>
          </p:cNvSpPr>
          <p:nvPr>
            <p:ph type="title"/>
          </p:nvPr>
        </p:nvSpPr>
        <p:spPr>
          <a:xfrm>
            <a:off x="260350" y="250477"/>
            <a:ext cx="7886700" cy="505173"/>
          </a:xfrm>
        </p:spPr>
        <p:txBody>
          <a:bodyPr/>
          <a:lstStyle/>
          <a:p>
            <a:r>
              <a:rPr/>
              <a:t>Germany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15521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Roboto</vt:lpstr>
      <vt:lpstr>Calibri</vt:lpstr>
      <vt:lpstr>Calibri Light</vt:lpstr>
      <vt:lpstr>Arial</vt:lpstr>
      <vt:lpstr>Custom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Rich Timpone</dc:creator>
  <cp:lastModifiedBy>passion</cp:lastModifiedBy>
  <cp:revision>505</cp:revision>
  <cp:lastPrinted>2017-07-21T22:20:49Z</cp:lastPrinted>
  <dcterms:modified xsi:type="dcterms:W3CDTF">2023-06-20T22:27:07Z</dcterms:modified>
</cp:coreProperties>
</file>