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572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896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96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7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422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41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82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84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95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338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E3A5-515E-4C80-85F2-03D87A7F9E13}" type="datetimeFigureOut">
              <a:rPr lang="en-IE" smtClean="0"/>
              <a:t>14/12/2016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75DB-B964-47DD-976F-68FED7726B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43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gamedev.stackexchange.com/questions/22277/difference-between-orthogonal-map-and-isometric-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aser.io/docs/2.6.2/Phaser.ScaleManage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Tilemaps</a:t>
            </a:r>
            <a:r>
              <a:rPr lang="en-IE" dirty="0" smtClean="0"/>
              <a:t> using Tiled and </a:t>
            </a:r>
            <a:r>
              <a:rPr lang="en-IE" dirty="0" err="1" smtClean="0"/>
              <a:t>Phaser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624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Tilemaps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Tilemaps</a:t>
            </a:r>
            <a:r>
              <a:rPr lang="en-US" dirty="0" smtClean="0"/>
              <a:t> </a:t>
            </a:r>
            <a:r>
              <a:rPr lang="en-US" dirty="0"/>
              <a:t>are layered maps created for games using images split up into tiles, generally 16 x 16 pixels or 32 x 32 pixels in size. These images are known as </a:t>
            </a:r>
            <a:r>
              <a:rPr lang="en-US" dirty="0" err="1"/>
              <a:t>Tilesets</a:t>
            </a:r>
            <a:r>
              <a:rPr lang="en-US" dirty="0"/>
              <a:t>. These are special types of images that are built to be split up into these tiled segments.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5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Orthogonal </a:t>
            </a:r>
            <a:r>
              <a:rPr lang="en-IE" dirty="0" smtClean="0"/>
              <a:t>vs Isometric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1900"/>
            <a:ext cx="10515600" cy="440041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Source: </a:t>
            </a:r>
            <a:r>
              <a:rPr lang="en-IE" dirty="0" smtClean="0">
                <a:hlinkClick r:id="rId2"/>
              </a:rPr>
              <a:t>http://gamedev.stackexchange.com/questions/22277/difference-between-orthogonal-map-and-isometric-map</a:t>
            </a:r>
            <a:endParaRPr lang="en-IE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4" y="1554738"/>
            <a:ext cx="38100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778" y="2600697"/>
            <a:ext cx="4555710" cy="18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3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Tiled editor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visual editor to create </a:t>
            </a:r>
            <a:r>
              <a:rPr lang="en-IE" dirty="0" err="1" smtClean="0"/>
              <a:t>Tilemaps</a:t>
            </a:r>
            <a:r>
              <a:rPr lang="en-IE" dirty="0" smtClean="0"/>
              <a:t> and to export </a:t>
            </a:r>
            <a:r>
              <a:rPr lang="en-IE" dirty="0" err="1" smtClean="0"/>
              <a:t>datafiles</a:t>
            </a:r>
            <a:r>
              <a:rPr lang="en-I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new </a:t>
            </a:r>
            <a:r>
              <a:rPr lang="en-IE" dirty="0" err="1" smtClean="0"/>
              <a:t>tilemap</a:t>
            </a: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Layer Palette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err="1" smtClean="0"/>
              <a:t>Tilesets</a:t>
            </a:r>
            <a:r>
              <a:rPr lang="en-IE" dirty="0" smtClean="0"/>
              <a:t> Panel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Drawing/Editing Tools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File &gt; Export option to</a:t>
            </a:r>
            <a:br>
              <a:rPr lang="en-IE" dirty="0" smtClean="0"/>
            </a:br>
            <a:r>
              <a:rPr lang="en-IE" dirty="0" smtClean="0"/>
              <a:t>create JSON files</a:t>
            </a:r>
          </a:p>
          <a:p>
            <a:pPr marL="0" indent="0">
              <a:buNone/>
            </a:pPr>
            <a:r>
              <a:rPr lang="en-IE" dirty="0"/>
              <a:t>Download at:</a:t>
            </a:r>
            <a:br>
              <a:rPr lang="en-IE" dirty="0"/>
            </a:br>
            <a:r>
              <a:rPr lang="en-IE" dirty="0">
                <a:hlinkClick r:id="rId2"/>
              </a:rPr>
              <a:t>http://www.mapeditor.org/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26" y="2369565"/>
            <a:ext cx="6583114" cy="431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35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</a:t>
            </a:r>
            <a:r>
              <a:rPr lang="en-IE" dirty="0" smtClean="0"/>
              <a:t>elationship of Tiled editor, </a:t>
            </a:r>
            <a:r>
              <a:rPr lang="en-IE" dirty="0" err="1" smtClean="0"/>
              <a:t>json</a:t>
            </a:r>
            <a:r>
              <a:rPr lang="en-IE" dirty="0" smtClean="0"/>
              <a:t> and game.js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91" y="1813113"/>
            <a:ext cx="8435092" cy="427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68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load </a:t>
            </a:r>
            <a:r>
              <a:rPr lang="en-IE" dirty="0" err="1" smtClean="0"/>
              <a:t>Tilemaps</a:t>
            </a:r>
            <a:r>
              <a:rPr lang="en-IE" dirty="0" smtClean="0"/>
              <a:t> in </a:t>
            </a:r>
            <a:r>
              <a:rPr lang="en-IE" dirty="0" err="1" smtClean="0"/>
              <a:t>Phaser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00" y="1873704"/>
            <a:ext cx="486888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a </a:t>
            </a:r>
            <a:r>
              <a:rPr lang="en-US" sz="1800" dirty="0" err="1"/>
              <a:t>Tilemap</a:t>
            </a:r>
            <a:r>
              <a:rPr lang="en-US" sz="1800" dirty="0"/>
              <a:t> </a:t>
            </a:r>
            <a:r>
              <a:rPr lang="en-US" sz="1800" dirty="0" err="1"/>
              <a:t>Json</a:t>
            </a:r>
            <a:r>
              <a:rPr lang="en-US" sz="1800" dirty="0"/>
              <a:t> file is loaded  and given a key (in this example </a:t>
            </a:r>
            <a:r>
              <a:rPr lang="en-US" sz="1800" dirty="0" err="1"/>
              <a:t>mario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 the create method, the </a:t>
            </a:r>
            <a:r>
              <a:rPr lang="en-US" sz="1800" dirty="0" err="1"/>
              <a:t>tilemap</a:t>
            </a:r>
            <a:r>
              <a:rPr lang="en-US" sz="1800" dirty="0"/>
              <a:t> is added to the game by using its key ('</a:t>
            </a:r>
            <a:r>
              <a:rPr lang="en-US" sz="1800" dirty="0" err="1"/>
              <a:t>mario</a:t>
            </a:r>
            <a:r>
              <a:rPr lang="en-US" sz="1800" dirty="0"/>
              <a:t>');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an </a:t>
            </a:r>
            <a:r>
              <a:rPr lang="en-US" sz="1800" dirty="0" err="1"/>
              <a:t>accomanying</a:t>
            </a:r>
            <a:r>
              <a:rPr lang="en-US" sz="1800" dirty="0"/>
              <a:t> </a:t>
            </a:r>
            <a:r>
              <a:rPr lang="en-US" sz="1800" dirty="0" err="1"/>
              <a:t>tileset</a:t>
            </a:r>
            <a:r>
              <a:rPr lang="en-US" sz="1800" dirty="0"/>
              <a:t> image is loaded and assigned the key ('tiles')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 the create method, the </a:t>
            </a:r>
            <a:r>
              <a:rPr lang="en-US" sz="1800" dirty="0" err="1"/>
              <a:t>tileset</a:t>
            </a:r>
            <a:r>
              <a:rPr lang="en-US" sz="1800" dirty="0"/>
              <a:t> asset  is loaded and assigned the key ('</a:t>
            </a:r>
            <a:r>
              <a:rPr lang="en-US" sz="1800" dirty="0" err="1"/>
              <a:t>superMario</a:t>
            </a:r>
            <a:r>
              <a:rPr lang="en-US" sz="1800" dirty="0"/>
              <a:t>')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This key has to match the </a:t>
            </a:r>
            <a:r>
              <a:rPr lang="en-US" sz="1800" dirty="0" err="1"/>
              <a:t>Tileset</a:t>
            </a:r>
            <a:r>
              <a:rPr lang="en-US" sz="1800" dirty="0"/>
              <a:t> name inside the Tiled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This key has to match the "name" property in the </a:t>
            </a:r>
            <a:r>
              <a:rPr lang="en-US" sz="1800" dirty="0" err="1"/>
              <a:t>tilesets</a:t>
            </a:r>
            <a:r>
              <a:rPr lang="en-US" sz="1800" dirty="0"/>
              <a:t> array of the JSON file</a:t>
            </a:r>
            <a:endParaRPr lang="en-IE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61" y="1781299"/>
            <a:ext cx="6438947" cy="425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37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Phaser</a:t>
            </a:r>
            <a:r>
              <a:rPr lang="en-US" dirty="0" smtClean="0"/>
              <a:t> Scale Manager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24" y="2161308"/>
            <a:ext cx="8305800" cy="4131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325" y="1794372"/>
            <a:ext cx="529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3"/>
              </a:rPr>
              <a:t>http://phaser.io/docs/2.6.2/Phaser.ScaleManager.html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525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211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Tilemaps using Tiled and Phaser</vt:lpstr>
      <vt:lpstr>Tilemaps</vt:lpstr>
      <vt:lpstr>Orthogonal vs Isometric game</vt:lpstr>
      <vt:lpstr>Tiled editor </vt:lpstr>
      <vt:lpstr>relationship of Tiled editor, json and game.js</vt:lpstr>
      <vt:lpstr>How to load Tilemaps in Phaser.</vt:lpstr>
      <vt:lpstr>Phaser Scale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Pietsch</dc:creator>
  <cp:lastModifiedBy>Joachim Pietsch</cp:lastModifiedBy>
  <cp:revision>8</cp:revision>
  <dcterms:created xsi:type="dcterms:W3CDTF">2016-12-07T11:51:27Z</dcterms:created>
  <dcterms:modified xsi:type="dcterms:W3CDTF">2016-12-14T14:05:07Z</dcterms:modified>
</cp:coreProperties>
</file>