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Mono Medium"/>
      <p:regular r:id="rId15"/>
      <p:bold r:id="rId16"/>
      <p:italic r:id="rId17"/>
      <p:boldItalic r:id="rId18"/>
    </p:embeddedFont>
    <p:embeddedFont>
      <p:font typeface="Roboto"/>
      <p:regular r:id="rId19"/>
      <p:bold r:id="rId20"/>
      <p:italic r:id="rId21"/>
      <p:boldItalic r:id="rId22"/>
    </p:embeddedFont>
    <p:embeddedFont>
      <p:font typeface="Concert One"/>
      <p:regular r:id="rId23"/>
    </p:embeddedFont>
    <p:embeddedFont>
      <p:font typeface="Coming Soon"/>
      <p:regular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ComingSoon-regular.fntdata"/><Relationship Id="rId23" Type="http://schemas.openxmlformats.org/officeDocument/2006/relationships/font" Target="fonts/ConcertOne-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MonoMedium-regular.fntdata"/><Relationship Id="rId14" Type="http://schemas.openxmlformats.org/officeDocument/2006/relationships/slide" Target="slides/slide10.xml"/><Relationship Id="rId17" Type="http://schemas.openxmlformats.org/officeDocument/2006/relationships/font" Target="fonts/RobotoMonoMedium-italic.fntdata"/><Relationship Id="rId16" Type="http://schemas.openxmlformats.org/officeDocument/2006/relationships/font" Target="fonts/RobotoMonoMedium-bold.fntdata"/><Relationship Id="rId19" Type="http://schemas.openxmlformats.org/officeDocument/2006/relationships/font" Target="fonts/Roboto-regular.fntdata"/><Relationship Id="rId18" Type="http://schemas.openxmlformats.org/officeDocument/2006/relationships/font" Target="fonts/RobotoMonoMedium-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83030c8da9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83030c8da9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853034354b_0_24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853034354b_0_24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83030c8da9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83030c8da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83030c8d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83030c8d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777e31443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77e31443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83113ac1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83113ac1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09571f4d9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09571f4d9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83030c8da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83030c8da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777e314435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77e31443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hyperlink" Target="http://bit.ly/2Tynxth" TargetMode="External"/><Relationship Id="rId6" Type="http://schemas.openxmlformats.org/officeDocument/2006/relationships/hyperlink" Target="http://bit.ly/2TyoMsr" TargetMode="External"/><Relationship Id="rId7"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0" name="Google Shape;10;p2"/>
          <p:cNvPicPr preferRelativeResize="0"/>
          <p:nvPr/>
        </p:nvPicPr>
        <p:blipFill rotWithShape="1">
          <a:blip r:embed="rId3">
            <a:alphaModFix/>
          </a:blip>
          <a:srcRect b="61089" l="0" r="0" t="0"/>
          <a:stretch/>
        </p:blipFill>
        <p:spPr>
          <a:xfrm rot="-620881">
            <a:off x="1853551" y="40483"/>
            <a:ext cx="2068426" cy="1772790"/>
          </a:xfrm>
          <a:prstGeom prst="rect">
            <a:avLst/>
          </a:prstGeom>
          <a:noFill/>
          <a:ln>
            <a:noFill/>
          </a:ln>
        </p:spPr>
      </p:pic>
      <p:pic>
        <p:nvPicPr>
          <p:cNvPr id="11" name="Google Shape;11;p2"/>
          <p:cNvPicPr preferRelativeResize="0"/>
          <p:nvPr/>
        </p:nvPicPr>
        <p:blipFill rotWithShape="1">
          <a:blip r:embed="rId4">
            <a:alphaModFix/>
          </a:blip>
          <a:srcRect b="6838" l="0" r="1545" t="0"/>
          <a:stretch/>
        </p:blipFill>
        <p:spPr>
          <a:xfrm>
            <a:off x="1047887" y="524012"/>
            <a:ext cx="7048226" cy="4102024"/>
          </a:xfrm>
          <a:prstGeom prst="rect">
            <a:avLst/>
          </a:prstGeom>
          <a:noFill/>
          <a:ln>
            <a:noFill/>
          </a:ln>
        </p:spPr>
      </p:pic>
      <p:pic>
        <p:nvPicPr>
          <p:cNvPr id="12" name="Google Shape;12;p2"/>
          <p:cNvPicPr preferRelativeResize="0"/>
          <p:nvPr/>
        </p:nvPicPr>
        <p:blipFill>
          <a:blip r:embed="rId5">
            <a:alphaModFix/>
          </a:blip>
          <a:stretch>
            <a:fillRect/>
          </a:stretch>
        </p:blipFill>
        <p:spPr>
          <a:xfrm>
            <a:off x="1593925" y="2989525"/>
            <a:ext cx="1584774" cy="1852801"/>
          </a:xfrm>
          <a:prstGeom prst="rect">
            <a:avLst/>
          </a:prstGeom>
          <a:noFill/>
          <a:ln>
            <a:noFill/>
          </a:ln>
          <a:effectLst>
            <a:outerShdw blurRad="57150" rotWithShape="0" algn="bl" dir="3300000" dist="19050">
              <a:srgbClr val="000000">
                <a:alpha val="34000"/>
              </a:srgbClr>
            </a:outerShdw>
          </a:effectLst>
        </p:spPr>
      </p:pic>
      <p:sp>
        <p:nvSpPr>
          <p:cNvPr id="13" name="Google Shape;13;p2"/>
          <p:cNvSpPr txBox="1"/>
          <p:nvPr>
            <p:ph type="ctrTitle"/>
          </p:nvPr>
        </p:nvSpPr>
        <p:spPr>
          <a:xfrm>
            <a:off x="1532100" y="1728423"/>
            <a:ext cx="6079800" cy="16551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SzPts val="6000"/>
              <a:buNone/>
              <a:defRPr sz="6000"/>
            </a:lvl1pPr>
            <a:lvl2pPr lvl="1" algn="ctr">
              <a:lnSpc>
                <a:spcPct val="80000"/>
              </a:lnSpc>
              <a:spcBef>
                <a:spcPts val="0"/>
              </a:spcBef>
              <a:spcAft>
                <a:spcPts val="0"/>
              </a:spcAft>
              <a:buClr>
                <a:srgbClr val="0B5394"/>
              </a:buClr>
              <a:buSzPts val="6000"/>
              <a:buNone/>
              <a:defRPr sz="6000">
                <a:solidFill>
                  <a:srgbClr val="0B5394"/>
                </a:solidFill>
              </a:defRPr>
            </a:lvl2pPr>
            <a:lvl3pPr lvl="2" algn="ctr">
              <a:lnSpc>
                <a:spcPct val="80000"/>
              </a:lnSpc>
              <a:spcBef>
                <a:spcPts val="0"/>
              </a:spcBef>
              <a:spcAft>
                <a:spcPts val="0"/>
              </a:spcAft>
              <a:buClr>
                <a:srgbClr val="0B5394"/>
              </a:buClr>
              <a:buSzPts val="6000"/>
              <a:buNone/>
              <a:defRPr sz="6000">
                <a:solidFill>
                  <a:srgbClr val="0B5394"/>
                </a:solidFill>
              </a:defRPr>
            </a:lvl3pPr>
            <a:lvl4pPr lvl="3" algn="ctr">
              <a:lnSpc>
                <a:spcPct val="80000"/>
              </a:lnSpc>
              <a:spcBef>
                <a:spcPts val="0"/>
              </a:spcBef>
              <a:spcAft>
                <a:spcPts val="0"/>
              </a:spcAft>
              <a:buClr>
                <a:srgbClr val="0B5394"/>
              </a:buClr>
              <a:buSzPts val="6000"/>
              <a:buNone/>
              <a:defRPr sz="6000">
                <a:solidFill>
                  <a:srgbClr val="0B5394"/>
                </a:solidFill>
              </a:defRPr>
            </a:lvl4pPr>
            <a:lvl5pPr lvl="4" algn="ctr">
              <a:lnSpc>
                <a:spcPct val="80000"/>
              </a:lnSpc>
              <a:spcBef>
                <a:spcPts val="0"/>
              </a:spcBef>
              <a:spcAft>
                <a:spcPts val="0"/>
              </a:spcAft>
              <a:buClr>
                <a:srgbClr val="0B5394"/>
              </a:buClr>
              <a:buSzPts val="6000"/>
              <a:buNone/>
              <a:defRPr sz="6000">
                <a:solidFill>
                  <a:srgbClr val="0B5394"/>
                </a:solidFill>
              </a:defRPr>
            </a:lvl5pPr>
            <a:lvl6pPr lvl="5" algn="ctr">
              <a:lnSpc>
                <a:spcPct val="80000"/>
              </a:lnSpc>
              <a:spcBef>
                <a:spcPts val="0"/>
              </a:spcBef>
              <a:spcAft>
                <a:spcPts val="0"/>
              </a:spcAft>
              <a:buClr>
                <a:srgbClr val="0B5394"/>
              </a:buClr>
              <a:buSzPts val="6000"/>
              <a:buNone/>
              <a:defRPr sz="6000">
                <a:solidFill>
                  <a:srgbClr val="0B5394"/>
                </a:solidFill>
              </a:defRPr>
            </a:lvl6pPr>
            <a:lvl7pPr lvl="6" algn="ctr">
              <a:lnSpc>
                <a:spcPct val="80000"/>
              </a:lnSpc>
              <a:spcBef>
                <a:spcPts val="0"/>
              </a:spcBef>
              <a:spcAft>
                <a:spcPts val="0"/>
              </a:spcAft>
              <a:buClr>
                <a:srgbClr val="0B5394"/>
              </a:buClr>
              <a:buSzPts val="6000"/>
              <a:buNone/>
              <a:defRPr sz="6000">
                <a:solidFill>
                  <a:srgbClr val="0B5394"/>
                </a:solidFill>
              </a:defRPr>
            </a:lvl7pPr>
            <a:lvl8pPr lvl="7" algn="ctr">
              <a:lnSpc>
                <a:spcPct val="80000"/>
              </a:lnSpc>
              <a:spcBef>
                <a:spcPts val="0"/>
              </a:spcBef>
              <a:spcAft>
                <a:spcPts val="0"/>
              </a:spcAft>
              <a:buClr>
                <a:srgbClr val="0B5394"/>
              </a:buClr>
              <a:buSzPts val="6000"/>
              <a:buNone/>
              <a:defRPr sz="6000">
                <a:solidFill>
                  <a:srgbClr val="0B5394"/>
                </a:solidFill>
              </a:defRPr>
            </a:lvl8pPr>
            <a:lvl9pPr lvl="8" algn="ctr">
              <a:lnSpc>
                <a:spcPct val="80000"/>
              </a:lnSpc>
              <a:spcBef>
                <a:spcPts val="0"/>
              </a:spcBef>
              <a:spcAft>
                <a:spcPts val="0"/>
              </a:spcAft>
              <a:buClr>
                <a:srgbClr val="0B5394"/>
              </a:buClr>
              <a:buSzPts val="6000"/>
              <a:buNone/>
              <a:defRPr sz="6000">
                <a:solidFill>
                  <a:srgbClr val="0B5394"/>
                </a:solidFill>
              </a:defRPr>
            </a:lvl9pPr>
          </a:lstStyle>
          <a:p/>
        </p:txBody>
      </p:sp>
      <p:sp>
        <p:nvSpPr>
          <p:cNvPr id="14" name="Google Shape;14;p2"/>
          <p:cNvSpPr txBox="1"/>
          <p:nvPr>
            <p:ph idx="1" type="subTitle"/>
          </p:nvPr>
        </p:nvSpPr>
        <p:spPr>
          <a:xfrm>
            <a:off x="1672763" y="3769325"/>
            <a:ext cx="1427100" cy="792600"/>
          </a:xfrm>
          <a:prstGeom prst="rect">
            <a:avLst/>
          </a:prstGeom>
        </p:spPr>
        <p:txBody>
          <a:bodyPr anchorCtr="0" anchor="t" bIns="91425" lIns="91425" spcFirstLastPara="1" rIns="91425" wrap="square" tIns="91425">
            <a:noAutofit/>
          </a:bodyPr>
          <a:lstStyle>
            <a:lvl1pPr lvl="0" algn="ctr">
              <a:lnSpc>
                <a:spcPct val="90000"/>
              </a:lnSpc>
              <a:spcBef>
                <a:spcPts val="0"/>
              </a:spcBef>
              <a:spcAft>
                <a:spcPts val="0"/>
              </a:spcAft>
              <a:buClr>
                <a:schemeClr val="dk2"/>
              </a:buClr>
              <a:buSzPts val="1400"/>
              <a:buNone/>
              <a:defRPr sz="1400">
                <a:solidFill>
                  <a:schemeClr val="dk2"/>
                </a:solidFill>
              </a:defRPr>
            </a:lvl1pPr>
            <a:lvl2pPr lvl="1"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pic>
        <p:nvPicPr>
          <p:cNvPr id="55" name="Google Shape;55;p1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56" name="Google Shape;56;p11"/>
          <p:cNvPicPr preferRelativeResize="0"/>
          <p:nvPr/>
        </p:nvPicPr>
        <p:blipFill rotWithShape="1">
          <a:blip r:embed="rId3">
            <a:alphaModFix/>
          </a:blip>
          <a:srcRect b="18300" l="0" r="8892" t="16734"/>
          <a:stretch/>
        </p:blipFill>
        <p:spPr>
          <a:xfrm rot="-5400000">
            <a:off x="4748475" y="480657"/>
            <a:ext cx="2036850" cy="846042"/>
          </a:xfrm>
          <a:prstGeom prst="rect">
            <a:avLst/>
          </a:prstGeom>
          <a:noFill/>
          <a:ln>
            <a:noFill/>
          </a:ln>
        </p:spPr>
      </p:pic>
      <p:pic>
        <p:nvPicPr>
          <p:cNvPr id="57" name="Google Shape;57;p11"/>
          <p:cNvPicPr preferRelativeResize="0"/>
          <p:nvPr/>
        </p:nvPicPr>
        <p:blipFill rotWithShape="1">
          <a:blip r:embed="rId3">
            <a:alphaModFix/>
          </a:blip>
          <a:srcRect b="18300" l="0" r="8892" t="16734"/>
          <a:stretch/>
        </p:blipFill>
        <p:spPr>
          <a:xfrm rot="-5400000">
            <a:off x="5339025" y="595407"/>
            <a:ext cx="2036850" cy="846042"/>
          </a:xfrm>
          <a:prstGeom prst="rect">
            <a:avLst/>
          </a:prstGeom>
          <a:noFill/>
          <a:ln>
            <a:noFill/>
          </a:ln>
        </p:spPr>
      </p:pic>
      <p:pic>
        <p:nvPicPr>
          <p:cNvPr id="58" name="Google Shape;58;p11"/>
          <p:cNvPicPr preferRelativeResize="0"/>
          <p:nvPr/>
        </p:nvPicPr>
        <p:blipFill rotWithShape="1">
          <a:blip r:embed="rId4">
            <a:alphaModFix/>
          </a:blip>
          <a:srcRect b="7123" l="0" r="0" t="0"/>
          <a:stretch/>
        </p:blipFill>
        <p:spPr>
          <a:xfrm>
            <a:off x="1974100" y="324738"/>
            <a:ext cx="5195775" cy="4494025"/>
          </a:xfrm>
          <a:prstGeom prst="rect">
            <a:avLst/>
          </a:prstGeom>
          <a:noFill/>
          <a:ln>
            <a:noFill/>
          </a:ln>
        </p:spPr>
      </p:pic>
      <p:sp>
        <p:nvSpPr>
          <p:cNvPr id="59" name="Google Shape;59;p11"/>
          <p:cNvSpPr txBox="1"/>
          <p:nvPr>
            <p:ph hasCustomPrompt="1" type="title"/>
          </p:nvPr>
        </p:nvSpPr>
        <p:spPr>
          <a:xfrm>
            <a:off x="2838275" y="1645347"/>
            <a:ext cx="4001700" cy="11370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7200"/>
              <a:buNone/>
              <a:defRPr b="0" sz="7200">
                <a:solidFill>
                  <a:schemeClr val="dk2"/>
                </a:solidFill>
              </a:defRPr>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a:r>
              <a:t>xx%</a:t>
            </a:r>
          </a:p>
        </p:txBody>
      </p:sp>
      <p:sp>
        <p:nvSpPr>
          <p:cNvPr id="60" name="Google Shape;60;p11"/>
          <p:cNvSpPr txBox="1"/>
          <p:nvPr>
            <p:ph idx="1" type="body"/>
          </p:nvPr>
        </p:nvSpPr>
        <p:spPr>
          <a:xfrm>
            <a:off x="3335675" y="3062950"/>
            <a:ext cx="30069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dk2"/>
              </a:buClr>
              <a:buSzPts val="1800"/>
              <a:buChar char="●"/>
              <a:defRPr>
                <a:solidFill>
                  <a:schemeClr val="dk2"/>
                </a:solidFill>
              </a:defRPr>
            </a:lvl1pPr>
            <a:lvl2pPr indent="-342900" lvl="1" marL="914400" algn="ctr">
              <a:spcBef>
                <a:spcPts val="1600"/>
              </a:spcBef>
              <a:spcAft>
                <a:spcPts val="0"/>
              </a:spcAft>
              <a:buClr>
                <a:schemeClr val="dk2"/>
              </a:buClr>
              <a:buSzPts val="1800"/>
              <a:buChar char="○"/>
              <a:defRPr sz="1800">
                <a:solidFill>
                  <a:schemeClr val="dk2"/>
                </a:solidFill>
              </a:defRPr>
            </a:lvl2pPr>
            <a:lvl3pPr indent="-342900" lvl="2" marL="1371600" algn="ctr">
              <a:spcBef>
                <a:spcPts val="1600"/>
              </a:spcBef>
              <a:spcAft>
                <a:spcPts val="0"/>
              </a:spcAft>
              <a:buClr>
                <a:schemeClr val="dk2"/>
              </a:buClr>
              <a:buSzPts val="1800"/>
              <a:buChar char="■"/>
              <a:defRPr sz="1800">
                <a:solidFill>
                  <a:schemeClr val="dk2"/>
                </a:solidFill>
              </a:defRPr>
            </a:lvl3pPr>
            <a:lvl4pPr indent="-342900" lvl="3" marL="1828800" algn="ctr">
              <a:spcBef>
                <a:spcPts val="1600"/>
              </a:spcBef>
              <a:spcAft>
                <a:spcPts val="0"/>
              </a:spcAft>
              <a:buClr>
                <a:schemeClr val="dk2"/>
              </a:buClr>
              <a:buSzPts val="1800"/>
              <a:buChar char="●"/>
              <a:defRPr sz="1800">
                <a:solidFill>
                  <a:schemeClr val="dk2"/>
                </a:solidFill>
              </a:defRPr>
            </a:lvl4pPr>
            <a:lvl5pPr indent="-342900" lvl="4" marL="2286000" algn="ctr">
              <a:spcBef>
                <a:spcPts val="1600"/>
              </a:spcBef>
              <a:spcAft>
                <a:spcPts val="0"/>
              </a:spcAft>
              <a:buClr>
                <a:schemeClr val="dk2"/>
              </a:buClr>
              <a:buSzPts val="1800"/>
              <a:buChar char="○"/>
              <a:defRPr sz="1800">
                <a:solidFill>
                  <a:schemeClr val="dk2"/>
                </a:solidFill>
              </a:defRPr>
            </a:lvl5pPr>
            <a:lvl6pPr indent="-342900" lvl="5" marL="2743200" algn="ctr">
              <a:spcBef>
                <a:spcPts val="1600"/>
              </a:spcBef>
              <a:spcAft>
                <a:spcPts val="0"/>
              </a:spcAft>
              <a:buClr>
                <a:schemeClr val="dk2"/>
              </a:buClr>
              <a:buSzPts val="1800"/>
              <a:buChar char="■"/>
              <a:defRPr sz="1800">
                <a:solidFill>
                  <a:schemeClr val="dk2"/>
                </a:solidFill>
              </a:defRPr>
            </a:lvl6pPr>
            <a:lvl7pPr indent="-342900" lvl="6" marL="3200400" algn="ctr">
              <a:spcBef>
                <a:spcPts val="1600"/>
              </a:spcBef>
              <a:spcAft>
                <a:spcPts val="0"/>
              </a:spcAft>
              <a:buClr>
                <a:schemeClr val="dk2"/>
              </a:buClr>
              <a:buSzPts val="1800"/>
              <a:buChar char="●"/>
              <a:defRPr sz="1800">
                <a:solidFill>
                  <a:schemeClr val="dk2"/>
                </a:solidFill>
              </a:defRPr>
            </a:lvl7pPr>
            <a:lvl8pPr indent="-342900" lvl="7" marL="3657600" algn="ctr">
              <a:spcBef>
                <a:spcPts val="1600"/>
              </a:spcBef>
              <a:spcAft>
                <a:spcPts val="0"/>
              </a:spcAft>
              <a:buClr>
                <a:schemeClr val="dk2"/>
              </a:buClr>
              <a:buSzPts val="1800"/>
              <a:buChar char="○"/>
              <a:defRPr sz="1800">
                <a:solidFill>
                  <a:schemeClr val="dk2"/>
                </a:solidFill>
              </a:defRPr>
            </a:lvl8pPr>
            <a:lvl9pPr indent="-342900" lvl="8" marL="4114800" algn="ctr">
              <a:spcBef>
                <a:spcPts val="1600"/>
              </a:spcBef>
              <a:spcAft>
                <a:spcPts val="1600"/>
              </a:spcAft>
              <a:buClr>
                <a:schemeClr val="dk2"/>
              </a:buClr>
              <a:buSzPts val="1800"/>
              <a:buChar char="■"/>
              <a:defRPr sz="1800">
                <a:solidFill>
                  <a:schemeClr val="dk2"/>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6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SECTION_TITLE_AND_DESCRIPTION_1">
    <p:spTree>
      <p:nvGrpSpPr>
        <p:cNvPr id="62"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64" name="Google Shape;64;p13"/>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65" name="Google Shape;65;p13"/>
          <p:cNvSpPr txBox="1"/>
          <p:nvPr>
            <p:ph type="title"/>
          </p:nvPr>
        </p:nvSpPr>
        <p:spPr>
          <a:xfrm>
            <a:off x="907470" y="1705233"/>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66" name="Google Shape;66;p13"/>
          <p:cNvSpPr txBox="1"/>
          <p:nvPr>
            <p:ph idx="1" type="subTitle"/>
          </p:nvPr>
        </p:nvSpPr>
        <p:spPr>
          <a:xfrm>
            <a:off x="929350" y="21612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67" name="Google Shape;67;p13"/>
          <p:cNvSpPr txBox="1"/>
          <p:nvPr>
            <p:ph idx="2" type="title"/>
          </p:nvPr>
        </p:nvSpPr>
        <p:spPr>
          <a:xfrm>
            <a:off x="5318730" y="1705233"/>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68" name="Google Shape;68;p13"/>
          <p:cNvSpPr txBox="1"/>
          <p:nvPr>
            <p:ph idx="3" type="subTitle"/>
          </p:nvPr>
        </p:nvSpPr>
        <p:spPr>
          <a:xfrm>
            <a:off x="5340612" y="21612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69" name="Google Shape;69;p13"/>
          <p:cNvSpPr txBox="1"/>
          <p:nvPr>
            <p:ph idx="4" type="title"/>
          </p:nvPr>
        </p:nvSpPr>
        <p:spPr>
          <a:xfrm>
            <a:off x="907470" y="3221098"/>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70" name="Google Shape;70;p13"/>
          <p:cNvSpPr txBox="1"/>
          <p:nvPr>
            <p:ph idx="5" type="subTitle"/>
          </p:nvPr>
        </p:nvSpPr>
        <p:spPr>
          <a:xfrm>
            <a:off x="929350" y="3685875"/>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71" name="Google Shape;71;p13"/>
          <p:cNvSpPr txBox="1"/>
          <p:nvPr>
            <p:ph idx="6" type="title"/>
          </p:nvPr>
        </p:nvSpPr>
        <p:spPr>
          <a:xfrm>
            <a:off x="5318730" y="3221098"/>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72" name="Google Shape;72;p13"/>
          <p:cNvSpPr txBox="1"/>
          <p:nvPr>
            <p:ph idx="7" type="subTitle"/>
          </p:nvPr>
        </p:nvSpPr>
        <p:spPr>
          <a:xfrm>
            <a:off x="5340612" y="3685874"/>
            <a:ext cx="28740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73" name="Google Shape;73;p13"/>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2">
    <p:spTree>
      <p:nvGrpSpPr>
        <p:cNvPr id="74" name="Shape 74"/>
        <p:cNvGrpSpPr/>
        <p:nvPr/>
      </p:nvGrpSpPr>
      <p:grpSpPr>
        <a:xfrm>
          <a:off x="0" y="0"/>
          <a:ext cx="0" cy="0"/>
          <a:chOff x="0" y="0"/>
          <a:chExt cx="0" cy="0"/>
        </a:xfrm>
      </p:grpSpPr>
      <p:pic>
        <p:nvPicPr>
          <p:cNvPr id="75" name="Google Shape;75;p1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76" name="Google Shape;76;p14"/>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77" name="Google Shape;77;p14"/>
          <p:cNvSpPr txBox="1"/>
          <p:nvPr>
            <p:ph idx="1" type="body"/>
          </p:nvPr>
        </p:nvSpPr>
        <p:spPr>
          <a:xfrm>
            <a:off x="844409" y="1623775"/>
            <a:ext cx="3336000" cy="2783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2"/>
              </a:buClr>
              <a:buSzPts val="1600"/>
              <a:buChar char="●"/>
              <a:defRPr sz="1600">
                <a:solidFill>
                  <a:schemeClr val="dk2"/>
                </a:solidFill>
              </a:defRPr>
            </a:lvl1pPr>
            <a:lvl2pPr indent="-330200" lvl="1" marL="914400" rtl="0">
              <a:lnSpc>
                <a:spcPct val="100000"/>
              </a:lnSpc>
              <a:spcBef>
                <a:spcPts val="1600"/>
              </a:spcBef>
              <a:spcAft>
                <a:spcPts val="0"/>
              </a:spcAft>
              <a:buClr>
                <a:schemeClr val="dk2"/>
              </a:buClr>
              <a:buSzPts val="1600"/>
              <a:buChar char="○"/>
              <a:defRPr sz="1600">
                <a:solidFill>
                  <a:schemeClr val="dk2"/>
                </a:solidFill>
              </a:defRPr>
            </a:lvl2pPr>
            <a:lvl3pPr indent="-330200" lvl="2" marL="1371600" rtl="0">
              <a:lnSpc>
                <a:spcPct val="100000"/>
              </a:lnSpc>
              <a:spcBef>
                <a:spcPts val="1600"/>
              </a:spcBef>
              <a:spcAft>
                <a:spcPts val="0"/>
              </a:spcAft>
              <a:buClr>
                <a:schemeClr val="dk2"/>
              </a:buClr>
              <a:buSzPts val="1600"/>
              <a:buChar char="■"/>
              <a:defRPr sz="1600">
                <a:solidFill>
                  <a:schemeClr val="dk2"/>
                </a:solidFill>
              </a:defRPr>
            </a:lvl3pPr>
            <a:lvl4pPr indent="-330200" lvl="3" marL="1828800" rtl="0">
              <a:lnSpc>
                <a:spcPct val="100000"/>
              </a:lnSpc>
              <a:spcBef>
                <a:spcPts val="1600"/>
              </a:spcBef>
              <a:spcAft>
                <a:spcPts val="0"/>
              </a:spcAft>
              <a:buClr>
                <a:schemeClr val="dk2"/>
              </a:buClr>
              <a:buSzPts val="1600"/>
              <a:buChar char="●"/>
              <a:defRPr sz="1600">
                <a:solidFill>
                  <a:schemeClr val="dk2"/>
                </a:solidFill>
              </a:defRPr>
            </a:lvl4pPr>
            <a:lvl5pPr indent="-330200" lvl="4" marL="2286000" rtl="0">
              <a:lnSpc>
                <a:spcPct val="100000"/>
              </a:lnSpc>
              <a:spcBef>
                <a:spcPts val="1600"/>
              </a:spcBef>
              <a:spcAft>
                <a:spcPts val="0"/>
              </a:spcAft>
              <a:buClr>
                <a:schemeClr val="dk2"/>
              </a:buClr>
              <a:buSzPts val="1600"/>
              <a:buChar char="○"/>
              <a:defRPr sz="1600">
                <a:solidFill>
                  <a:schemeClr val="dk2"/>
                </a:solidFill>
              </a:defRPr>
            </a:lvl5pPr>
            <a:lvl6pPr indent="-330200" lvl="5" marL="2743200" rtl="0">
              <a:lnSpc>
                <a:spcPct val="100000"/>
              </a:lnSpc>
              <a:spcBef>
                <a:spcPts val="1600"/>
              </a:spcBef>
              <a:spcAft>
                <a:spcPts val="0"/>
              </a:spcAft>
              <a:buClr>
                <a:schemeClr val="dk2"/>
              </a:buClr>
              <a:buSzPts val="1600"/>
              <a:buChar char="■"/>
              <a:defRPr sz="1600">
                <a:solidFill>
                  <a:schemeClr val="dk2"/>
                </a:solidFill>
              </a:defRPr>
            </a:lvl6pPr>
            <a:lvl7pPr indent="-330200" lvl="6" marL="3200400" rtl="0">
              <a:lnSpc>
                <a:spcPct val="100000"/>
              </a:lnSpc>
              <a:spcBef>
                <a:spcPts val="1600"/>
              </a:spcBef>
              <a:spcAft>
                <a:spcPts val="0"/>
              </a:spcAft>
              <a:buClr>
                <a:schemeClr val="dk2"/>
              </a:buClr>
              <a:buSzPts val="1600"/>
              <a:buChar char="●"/>
              <a:defRPr sz="1600">
                <a:solidFill>
                  <a:schemeClr val="dk2"/>
                </a:solidFill>
              </a:defRPr>
            </a:lvl7pPr>
            <a:lvl8pPr indent="-330200" lvl="7" marL="3657600" rtl="0">
              <a:lnSpc>
                <a:spcPct val="100000"/>
              </a:lnSpc>
              <a:spcBef>
                <a:spcPts val="1600"/>
              </a:spcBef>
              <a:spcAft>
                <a:spcPts val="0"/>
              </a:spcAft>
              <a:buClr>
                <a:schemeClr val="dk2"/>
              </a:buClr>
              <a:buSzPts val="1600"/>
              <a:buChar char="○"/>
              <a:defRPr sz="1600">
                <a:solidFill>
                  <a:schemeClr val="dk2"/>
                </a:solidFill>
              </a:defRPr>
            </a:lvl8pPr>
            <a:lvl9pPr indent="-330200" lvl="8" marL="4114800" rtl="0">
              <a:lnSpc>
                <a:spcPct val="100000"/>
              </a:lnSpc>
              <a:spcBef>
                <a:spcPts val="1600"/>
              </a:spcBef>
              <a:spcAft>
                <a:spcPts val="1600"/>
              </a:spcAft>
              <a:buClr>
                <a:schemeClr val="dk2"/>
              </a:buClr>
              <a:buSzPts val="1600"/>
              <a:buChar char="■"/>
              <a:defRPr sz="1600">
                <a:solidFill>
                  <a:schemeClr val="dk2"/>
                </a:solidFill>
              </a:defRPr>
            </a:lvl9pPr>
          </a:lstStyle>
          <a:p/>
        </p:txBody>
      </p:sp>
      <p:sp>
        <p:nvSpPr>
          <p:cNvPr id="78" name="Google Shape;78;p14"/>
          <p:cNvSpPr txBox="1"/>
          <p:nvPr>
            <p:ph type="title"/>
          </p:nvPr>
        </p:nvSpPr>
        <p:spPr>
          <a:xfrm>
            <a:off x="1002325" y="711175"/>
            <a:ext cx="3057300" cy="912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79" name="Google Shape;79;p14"/>
          <p:cNvSpPr txBox="1"/>
          <p:nvPr>
            <p:ph idx="2" type="body"/>
          </p:nvPr>
        </p:nvSpPr>
        <p:spPr>
          <a:xfrm>
            <a:off x="4963591" y="1623775"/>
            <a:ext cx="3336000" cy="27834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2"/>
              </a:buClr>
              <a:buSzPts val="1600"/>
              <a:buChar char="●"/>
              <a:defRPr sz="1400" u="sng">
                <a:solidFill>
                  <a:schemeClr val="dk2"/>
                </a:solidFill>
              </a:defRPr>
            </a:lvl1pPr>
            <a:lvl2pPr indent="-330200" lvl="1" marL="914400" rtl="0">
              <a:lnSpc>
                <a:spcPct val="100000"/>
              </a:lnSpc>
              <a:spcBef>
                <a:spcPts val="1600"/>
              </a:spcBef>
              <a:spcAft>
                <a:spcPts val="0"/>
              </a:spcAft>
              <a:buClr>
                <a:schemeClr val="dk2"/>
              </a:buClr>
              <a:buSzPts val="1600"/>
              <a:buChar char="○"/>
              <a:defRPr sz="1600">
                <a:solidFill>
                  <a:schemeClr val="dk2"/>
                </a:solidFill>
              </a:defRPr>
            </a:lvl2pPr>
            <a:lvl3pPr indent="-330200" lvl="2" marL="1371600" rtl="0">
              <a:lnSpc>
                <a:spcPct val="100000"/>
              </a:lnSpc>
              <a:spcBef>
                <a:spcPts val="1600"/>
              </a:spcBef>
              <a:spcAft>
                <a:spcPts val="0"/>
              </a:spcAft>
              <a:buClr>
                <a:schemeClr val="dk2"/>
              </a:buClr>
              <a:buSzPts val="1600"/>
              <a:buChar char="■"/>
              <a:defRPr sz="1600">
                <a:solidFill>
                  <a:schemeClr val="dk2"/>
                </a:solidFill>
              </a:defRPr>
            </a:lvl3pPr>
            <a:lvl4pPr indent="-330200" lvl="3" marL="1828800" rtl="0">
              <a:lnSpc>
                <a:spcPct val="100000"/>
              </a:lnSpc>
              <a:spcBef>
                <a:spcPts val="1600"/>
              </a:spcBef>
              <a:spcAft>
                <a:spcPts val="0"/>
              </a:spcAft>
              <a:buClr>
                <a:schemeClr val="dk2"/>
              </a:buClr>
              <a:buSzPts val="1600"/>
              <a:buChar char="●"/>
              <a:defRPr sz="1600">
                <a:solidFill>
                  <a:schemeClr val="dk2"/>
                </a:solidFill>
              </a:defRPr>
            </a:lvl4pPr>
            <a:lvl5pPr indent="-330200" lvl="4" marL="2286000" rtl="0">
              <a:lnSpc>
                <a:spcPct val="100000"/>
              </a:lnSpc>
              <a:spcBef>
                <a:spcPts val="1600"/>
              </a:spcBef>
              <a:spcAft>
                <a:spcPts val="0"/>
              </a:spcAft>
              <a:buClr>
                <a:schemeClr val="dk2"/>
              </a:buClr>
              <a:buSzPts val="1600"/>
              <a:buChar char="○"/>
              <a:defRPr sz="1600">
                <a:solidFill>
                  <a:schemeClr val="dk2"/>
                </a:solidFill>
              </a:defRPr>
            </a:lvl5pPr>
            <a:lvl6pPr indent="-330200" lvl="5" marL="2743200" rtl="0">
              <a:lnSpc>
                <a:spcPct val="100000"/>
              </a:lnSpc>
              <a:spcBef>
                <a:spcPts val="1600"/>
              </a:spcBef>
              <a:spcAft>
                <a:spcPts val="0"/>
              </a:spcAft>
              <a:buClr>
                <a:schemeClr val="dk2"/>
              </a:buClr>
              <a:buSzPts val="1600"/>
              <a:buChar char="■"/>
              <a:defRPr sz="1600">
                <a:solidFill>
                  <a:schemeClr val="dk2"/>
                </a:solidFill>
              </a:defRPr>
            </a:lvl6pPr>
            <a:lvl7pPr indent="-330200" lvl="6" marL="3200400" rtl="0">
              <a:lnSpc>
                <a:spcPct val="100000"/>
              </a:lnSpc>
              <a:spcBef>
                <a:spcPts val="1600"/>
              </a:spcBef>
              <a:spcAft>
                <a:spcPts val="0"/>
              </a:spcAft>
              <a:buClr>
                <a:schemeClr val="dk2"/>
              </a:buClr>
              <a:buSzPts val="1600"/>
              <a:buChar char="●"/>
              <a:defRPr sz="1600">
                <a:solidFill>
                  <a:schemeClr val="dk2"/>
                </a:solidFill>
              </a:defRPr>
            </a:lvl7pPr>
            <a:lvl8pPr indent="-330200" lvl="7" marL="3657600" rtl="0">
              <a:lnSpc>
                <a:spcPct val="100000"/>
              </a:lnSpc>
              <a:spcBef>
                <a:spcPts val="1600"/>
              </a:spcBef>
              <a:spcAft>
                <a:spcPts val="0"/>
              </a:spcAft>
              <a:buClr>
                <a:schemeClr val="dk2"/>
              </a:buClr>
              <a:buSzPts val="1600"/>
              <a:buChar char="○"/>
              <a:defRPr sz="1600">
                <a:solidFill>
                  <a:schemeClr val="dk2"/>
                </a:solidFill>
              </a:defRPr>
            </a:lvl8pPr>
            <a:lvl9pPr indent="-330200" lvl="8" marL="4114800" rtl="0">
              <a:lnSpc>
                <a:spcPct val="100000"/>
              </a:lnSpc>
              <a:spcBef>
                <a:spcPts val="1600"/>
              </a:spcBef>
              <a:spcAft>
                <a:spcPts val="1600"/>
              </a:spcAft>
              <a:buClr>
                <a:schemeClr val="dk2"/>
              </a:buClr>
              <a:buSzPts val="1600"/>
              <a:buChar char="■"/>
              <a:defRPr sz="1600">
                <a:solidFill>
                  <a:schemeClr val="dk2"/>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ONE_COLUMN_TEXT_2_1">
    <p:spTree>
      <p:nvGrpSpPr>
        <p:cNvPr id="80" name="Shape 80"/>
        <p:cNvGrpSpPr/>
        <p:nvPr/>
      </p:nvGrpSpPr>
      <p:grpSpPr>
        <a:xfrm>
          <a:off x="0" y="0"/>
          <a:ext cx="0" cy="0"/>
          <a:chOff x="0" y="0"/>
          <a:chExt cx="0" cy="0"/>
        </a:xfrm>
      </p:grpSpPr>
      <p:pic>
        <p:nvPicPr>
          <p:cNvPr id="81" name="Google Shape;81;p1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2" name="Google Shape;82;p15"/>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83" name="Google Shape;83;p15"/>
          <p:cNvSpPr txBox="1"/>
          <p:nvPr>
            <p:ph idx="1" type="body"/>
          </p:nvPr>
        </p:nvSpPr>
        <p:spPr>
          <a:xfrm>
            <a:off x="841985" y="1623775"/>
            <a:ext cx="3158700" cy="30033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Clr>
                <a:schemeClr val="dk2"/>
              </a:buClr>
              <a:buSzPts val="1600"/>
              <a:buChar char="●"/>
              <a:defRPr sz="1600">
                <a:solidFill>
                  <a:schemeClr val="dk2"/>
                </a:solidFill>
              </a:defRPr>
            </a:lvl1pPr>
            <a:lvl2pPr indent="-330200" lvl="1" marL="914400" rtl="0">
              <a:lnSpc>
                <a:spcPct val="100000"/>
              </a:lnSpc>
              <a:spcBef>
                <a:spcPts val="1600"/>
              </a:spcBef>
              <a:spcAft>
                <a:spcPts val="0"/>
              </a:spcAft>
              <a:buClr>
                <a:schemeClr val="dk2"/>
              </a:buClr>
              <a:buSzPts val="1600"/>
              <a:buChar char="○"/>
              <a:defRPr sz="1600">
                <a:solidFill>
                  <a:schemeClr val="dk2"/>
                </a:solidFill>
              </a:defRPr>
            </a:lvl2pPr>
            <a:lvl3pPr indent="-330200" lvl="2" marL="1371600" rtl="0">
              <a:lnSpc>
                <a:spcPct val="100000"/>
              </a:lnSpc>
              <a:spcBef>
                <a:spcPts val="1600"/>
              </a:spcBef>
              <a:spcAft>
                <a:spcPts val="0"/>
              </a:spcAft>
              <a:buClr>
                <a:schemeClr val="dk2"/>
              </a:buClr>
              <a:buSzPts val="1600"/>
              <a:buChar char="■"/>
              <a:defRPr sz="1600">
                <a:solidFill>
                  <a:schemeClr val="dk2"/>
                </a:solidFill>
              </a:defRPr>
            </a:lvl3pPr>
            <a:lvl4pPr indent="-330200" lvl="3" marL="1828800" rtl="0">
              <a:lnSpc>
                <a:spcPct val="100000"/>
              </a:lnSpc>
              <a:spcBef>
                <a:spcPts val="1600"/>
              </a:spcBef>
              <a:spcAft>
                <a:spcPts val="0"/>
              </a:spcAft>
              <a:buClr>
                <a:schemeClr val="dk2"/>
              </a:buClr>
              <a:buSzPts val="1600"/>
              <a:buChar char="●"/>
              <a:defRPr sz="1600">
                <a:solidFill>
                  <a:schemeClr val="dk2"/>
                </a:solidFill>
              </a:defRPr>
            </a:lvl4pPr>
            <a:lvl5pPr indent="-330200" lvl="4" marL="2286000" rtl="0">
              <a:lnSpc>
                <a:spcPct val="100000"/>
              </a:lnSpc>
              <a:spcBef>
                <a:spcPts val="1600"/>
              </a:spcBef>
              <a:spcAft>
                <a:spcPts val="0"/>
              </a:spcAft>
              <a:buClr>
                <a:schemeClr val="dk2"/>
              </a:buClr>
              <a:buSzPts val="1600"/>
              <a:buChar char="○"/>
              <a:defRPr sz="1600">
                <a:solidFill>
                  <a:schemeClr val="dk2"/>
                </a:solidFill>
              </a:defRPr>
            </a:lvl5pPr>
            <a:lvl6pPr indent="-330200" lvl="5" marL="2743200" rtl="0">
              <a:lnSpc>
                <a:spcPct val="100000"/>
              </a:lnSpc>
              <a:spcBef>
                <a:spcPts val="1600"/>
              </a:spcBef>
              <a:spcAft>
                <a:spcPts val="0"/>
              </a:spcAft>
              <a:buClr>
                <a:schemeClr val="dk2"/>
              </a:buClr>
              <a:buSzPts val="1600"/>
              <a:buChar char="■"/>
              <a:defRPr sz="1600">
                <a:solidFill>
                  <a:schemeClr val="dk2"/>
                </a:solidFill>
              </a:defRPr>
            </a:lvl6pPr>
            <a:lvl7pPr indent="-330200" lvl="6" marL="3200400" rtl="0">
              <a:lnSpc>
                <a:spcPct val="100000"/>
              </a:lnSpc>
              <a:spcBef>
                <a:spcPts val="1600"/>
              </a:spcBef>
              <a:spcAft>
                <a:spcPts val="0"/>
              </a:spcAft>
              <a:buClr>
                <a:schemeClr val="dk2"/>
              </a:buClr>
              <a:buSzPts val="1600"/>
              <a:buChar char="●"/>
              <a:defRPr sz="1600">
                <a:solidFill>
                  <a:schemeClr val="dk2"/>
                </a:solidFill>
              </a:defRPr>
            </a:lvl7pPr>
            <a:lvl8pPr indent="-330200" lvl="7" marL="3657600" rtl="0">
              <a:lnSpc>
                <a:spcPct val="100000"/>
              </a:lnSpc>
              <a:spcBef>
                <a:spcPts val="1600"/>
              </a:spcBef>
              <a:spcAft>
                <a:spcPts val="0"/>
              </a:spcAft>
              <a:buClr>
                <a:schemeClr val="dk2"/>
              </a:buClr>
              <a:buSzPts val="1600"/>
              <a:buChar char="○"/>
              <a:defRPr sz="1600">
                <a:solidFill>
                  <a:schemeClr val="dk2"/>
                </a:solidFill>
              </a:defRPr>
            </a:lvl8pPr>
            <a:lvl9pPr indent="-330200" lvl="8" marL="4114800" rtl="0">
              <a:lnSpc>
                <a:spcPct val="100000"/>
              </a:lnSpc>
              <a:spcBef>
                <a:spcPts val="1600"/>
              </a:spcBef>
              <a:spcAft>
                <a:spcPts val="1600"/>
              </a:spcAft>
              <a:buClr>
                <a:schemeClr val="dk2"/>
              </a:buClr>
              <a:buSzPts val="1600"/>
              <a:buChar char="■"/>
              <a:defRPr sz="1600">
                <a:solidFill>
                  <a:schemeClr val="dk2"/>
                </a:solidFill>
              </a:defRPr>
            </a:lvl9pPr>
          </a:lstStyle>
          <a:p/>
        </p:txBody>
      </p:sp>
      <p:sp>
        <p:nvSpPr>
          <p:cNvPr id="84" name="Google Shape;84;p15"/>
          <p:cNvSpPr txBox="1"/>
          <p:nvPr>
            <p:ph type="title"/>
          </p:nvPr>
        </p:nvSpPr>
        <p:spPr>
          <a:xfrm>
            <a:off x="1002325" y="711175"/>
            <a:ext cx="3057300" cy="912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p:cSld name="MAIN_POINT_1">
    <p:spTree>
      <p:nvGrpSpPr>
        <p:cNvPr id="85" name="Shape 85"/>
        <p:cNvGrpSpPr/>
        <p:nvPr/>
      </p:nvGrpSpPr>
      <p:grpSpPr>
        <a:xfrm>
          <a:off x="0" y="0"/>
          <a:ext cx="0" cy="0"/>
          <a:chOff x="0" y="0"/>
          <a:chExt cx="0" cy="0"/>
        </a:xfrm>
      </p:grpSpPr>
      <p:pic>
        <p:nvPicPr>
          <p:cNvPr id="86" name="Google Shape;86;p1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87" name="Google Shape;87;p16"/>
          <p:cNvPicPr preferRelativeResize="0"/>
          <p:nvPr/>
        </p:nvPicPr>
        <p:blipFill rotWithShape="1">
          <a:blip r:embed="rId3">
            <a:alphaModFix/>
          </a:blip>
          <a:srcRect b="61089" l="0" r="0" t="0"/>
          <a:stretch/>
        </p:blipFill>
        <p:spPr>
          <a:xfrm rot="1142343">
            <a:off x="6222976" y="2291982"/>
            <a:ext cx="2068425" cy="1772790"/>
          </a:xfrm>
          <a:prstGeom prst="rect">
            <a:avLst/>
          </a:prstGeom>
          <a:noFill/>
          <a:ln>
            <a:noFill/>
          </a:ln>
        </p:spPr>
      </p:pic>
      <p:pic>
        <p:nvPicPr>
          <p:cNvPr id="88" name="Google Shape;88;p16"/>
          <p:cNvPicPr preferRelativeResize="0"/>
          <p:nvPr/>
        </p:nvPicPr>
        <p:blipFill rotWithShape="1">
          <a:blip r:embed="rId3">
            <a:alphaModFix/>
          </a:blip>
          <a:srcRect b="61089" l="0" r="0" t="0"/>
          <a:stretch/>
        </p:blipFill>
        <p:spPr>
          <a:xfrm rot="-1920292">
            <a:off x="925352" y="1011382"/>
            <a:ext cx="2068424" cy="1772792"/>
          </a:xfrm>
          <a:prstGeom prst="rect">
            <a:avLst/>
          </a:prstGeom>
          <a:noFill/>
          <a:ln>
            <a:noFill/>
          </a:ln>
        </p:spPr>
      </p:pic>
      <p:pic>
        <p:nvPicPr>
          <p:cNvPr id="89" name="Google Shape;89;p16"/>
          <p:cNvPicPr preferRelativeResize="0"/>
          <p:nvPr/>
        </p:nvPicPr>
        <p:blipFill>
          <a:blip r:embed="rId4">
            <a:alphaModFix/>
          </a:blip>
          <a:stretch>
            <a:fillRect/>
          </a:stretch>
        </p:blipFill>
        <p:spPr>
          <a:xfrm>
            <a:off x="1874151" y="447699"/>
            <a:ext cx="5395700" cy="4248101"/>
          </a:xfrm>
          <a:prstGeom prst="rect">
            <a:avLst/>
          </a:prstGeom>
          <a:noFill/>
          <a:ln>
            <a:noFill/>
          </a:ln>
          <a:effectLst>
            <a:outerShdw blurRad="57150" rotWithShape="0" algn="bl" dir="5400000" dist="19050">
              <a:srgbClr val="000000">
                <a:alpha val="50000"/>
              </a:srgbClr>
            </a:outerShdw>
          </a:effectLst>
        </p:spPr>
      </p:pic>
      <p:sp>
        <p:nvSpPr>
          <p:cNvPr id="90" name="Google Shape;90;p16"/>
          <p:cNvSpPr txBox="1"/>
          <p:nvPr>
            <p:ph type="title"/>
          </p:nvPr>
        </p:nvSpPr>
        <p:spPr>
          <a:xfrm>
            <a:off x="2426100" y="1386676"/>
            <a:ext cx="4291800" cy="247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82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IG_NUMBER_2">
    <p:spTree>
      <p:nvGrpSpPr>
        <p:cNvPr id="91" name="Shape 91"/>
        <p:cNvGrpSpPr/>
        <p:nvPr/>
      </p:nvGrpSpPr>
      <p:grpSpPr>
        <a:xfrm>
          <a:off x="0" y="0"/>
          <a:ext cx="0" cy="0"/>
          <a:chOff x="0" y="0"/>
          <a:chExt cx="0" cy="0"/>
        </a:xfrm>
      </p:grpSpPr>
      <p:pic>
        <p:nvPicPr>
          <p:cNvPr id="92" name="Google Shape;92;p1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3" name="Google Shape;93;p1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94" name="Google Shape;94;p17"/>
          <p:cNvSpPr txBox="1"/>
          <p:nvPr>
            <p:ph hasCustomPrompt="1" type="title"/>
          </p:nvPr>
        </p:nvSpPr>
        <p:spPr>
          <a:xfrm>
            <a:off x="5040600" y="1012388"/>
            <a:ext cx="2826000" cy="1137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7200"/>
              <a:buNone/>
              <a:defRPr b="0" sz="7200">
                <a:solidFill>
                  <a:schemeClr val="dk1"/>
                </a:solidFill>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95" name="Google Shape;95;p17"/>
          <p:cNvSpPr txBox="1"/>
          <p:nvPr>
            <p:ph idx="1" type="body"/>
          </p:nvPr>
        </p:nvSpPr>
        <p:spPr>
          <a:xfrm>
            <a:off x="4973225" y="3061013"/>
            <a:ext cx="3006900" cy="10701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dk2"/>
              </a:buClr>
              <a:buSzPts val="1800"/>
              <a:buChar char="●"/>
              <a:defRPr>
                <a:solidFill>
                  <a:schemeClr val="dk1"/>
                </a:solidFill>
              </a:defRPr>
            </a:lvl1pPr>
            <a:lvl2pPr indent="-342900" lvl="1" marL="914400" rtl="0" algn="ctr">
              <a:spcBef>
                <a:spcPts val="0"/>
              </a:spcBef>
              <a:spcAft>
                <a:spcPts val="0"/>
              </a:spcAft>
              <a:buClr>
                <a:schemeClr val="dk2"/>
              </a:buClr>
              <a:buSzPts val="1800"/>
              <a:buChar char="○"/>
              <a:defRPr sz="1800">
                <a:solidFill>
                  <a:schemeClr val="dk2"/>
                </a:solidFill>
              </a:defRPr>
            </a:lvl2pPr>
            <a:lvl3pPr indent="-342900" lvl="2" marL="1371600" rtl="0" algn="ctr">
              <a:spcBef>
                <a:spcPts val="1600"/>
              </a:spcBef>
              <a:spcAft>
                <a:spcPts val="0"/>
              </a:spcAft>
              <a:buClr>
                <a:schemeClr val="dk2"/>
              </a:buClr>
              <a:buSzPts val="1800"/>
              <a:buChar char="■"/>
              <a:defRPr sz="1800">
                <a:solidFill>
                  <a:schemeClr val="dk2"/>
                </a:solidFill>
              </a:defRPr>
            </a:lvl3pPr>
            <a:lvl4pPr indent="-342900" lvl="3" marL="1828800" rtl="0" algn="ctr">
              <a:spcBef>
                <a:spcPts val="1600"/>
              </a:spcBef>
              <a:spcAft>
                <a:spcPts val="0"/>
              </a:spcAft>
              <a:buClr>
                <a:schemeClr val="dk2"/>
              </a:buClr>
              <a:buSzPts val="1800"/>
              <a:buChar char="●"/>
              <a:defRPr sz="1800">
                <a:solidFill>
                  <a:schemeClr val="dk2"/>
                </a:solidFill>
              </a:defRPr>
            </a:lvl4pPr>
            <a:lvl5pPr indent="-342900" lvl="4" marL="2286000" rtl="0" algn="ctr">
              <a:spcBef>
                <a:spcPts val="1600"/>
              </a:spcBef>
              <a:spcAft>
                <a:spcPts val="0"/>
              </a:spcAft>
              <a:buClr>
                <a:schemeClr val="dk2"/>
              </a:buClr>
              <a:buSzPts val="1800"/>
              <a:buChar char="○"/>
              <a:defRPr sz="1800">
                <a:solidFill>
                  <a:schemeClr val="dk2"/>
                </a:solidFill>
              </a:defRPr>
            </a:lvl5pPr>
            <a:lvl6pPr indent="-342900" lvl="5" marL="2743200" rtl="0" algn="ctr">
              <a:spcBef>
                <a:spcPts val="1600"/>
              </a:spcBef>
              <a:spcAft>
                <a:spcPts val="0"/>
              </a:spcAft>
              <a:buClr>
                <a:schemeClr val="dk2"/>
              </a:buClr>
              <a:buSzPts val="1800"/>
              <a:buChar char="■"/>
              <a:defRPr sz="1800">
                <a:solidFill>
                  <a:schemeClr val="dk2"/>
                </a:solidFill>
              </a:defRPr>
            </a:lvl6pPr>
            <a:lvl7pPr indent="-342900" lvl="6" marL="3200400" rtl="0" algn="ctr">
              <a:spcBef>
                <a:spcPts val="1600"/>
              </a:spcBef>
              <a:spcAft>
                <a:spcPts val="0"/>
              </a:spcAft>
              <a:buClr>
                <a:schemeClr val="dk2"/>
              </a:buClr>
              <a:buSzPts val="1800"/>
              <a:buChar char="●"/>
              <a:defRPr sz="1800">
                <a:solidFill>
                  <a:schemeClr val="dk2"/>
                </a:solidFill>
              </a:defRPr>
            </a:lvl7pPr>
            <a:lvl8pPr indent="-342900" lvl="7" marL="3657600" rtl="0" algn="ctr">
              <a:spcBef>
                <a:spcPts val="1600"/>
              </a:spcBef>
              <a:spcAft>
                <a:spcPts val="0"/>
              </a:spcAft>
              <a:buClr>
                <a:schemeClr val="dk2"/>
              </a:buClr>
              <a:buSzPts val="1800"/>
              <a:buChar char="○"/>
              <a:defRPr sz="1800">
                <a:solidFill>
                  <a:schemeClr val="dk2"/>
                </a:solidFill>
              </a:defRPr>
            </a:lvl8pPr>
            <a:lvl9pPr indent="-342900" lvl="8" marL="4114800" rtl="0" algn="ctr">
              <a:spcBef>
                <a:spcPts val="1600"/>
              </a:spcBef>
              <a:spcAft>
                <a:spcPts val="1600"/>
              </a:spcAft>
              <a:buClr>
                <a:schemeClr val="dk2"/>
              </a:buClr>
              <a:buSzPts val="1800"/>
              <a:buChar char="■"/>
              <a:defRPr sz="1800">
                <a:solidFill>
                  <a:schemeClr val="dk2"/>
                </a:solidFill>
              </a:defRPr>
            </a:lvl9pPr>
          </a:lstStyle>
          <a:p/>
        </p:txBody>
      </p:sp>
      <p:sp>
        <p:nvSpPr>
          <p:cNvPr id="96" name="Google Shape;96;p17"/>
          <p:cNvSpPr txBox="1"/>
          <p:nvPr>
            <p:ph idx="2" type="subTitle"/>
          </p:nvPr>
        </p:nvSpPr>
        <p:spPr>
          <a:xfrm>
            <a:off x="4973225" y="2278000"/>
            <a:ext cx="3006900" cy="783000"/>
          </a:xfrm>
          <a:prstGeom prst="rect">
            <a:avLst/>
          </a:prstGeom>
        </p:spPr>
        <p:txBody>
          <a:bodyPr anchorCtr="0" anchor="t" bIns="91425" lIns="91425" spcFirstLastPara="1" rIns="91425" wrap="square" tIns="91425">
            <a:noAutofit/>
          </a:bodyPr>
          <a:lstStyle>
            <a:lvl1pPr lvl="0" algn="ctr">
              <a:spcBef>
                <a:spcPts val="0"/>
              </a:spcBef>
              <a:spcAft>
                <a:spcPts val="0"/>
              </a:spcAft>
              <a:buSzPts val="1800"/>
              <a:buNone/>
              <a:defRPr b="1" sz="2100">
                <a:latin typeface="Concert One"/>
                <a:ea typeface="Concert One"/>
                <a:cs typeface="Concert One"/>
                <a:sym typeface="Concert One"/>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2">
    <p:spTree>
      <p:nvGrpSpPr>
        <p:cNvPr id="97" name="Shape 97"/>
        <p:cNvGrpSpPr/>
        <p:nvPr/>
      </p:nvGrpSpPr>
      <p:grpSpPr>
        <a:xfrm>
          <a:off x="0" y="0"/>
          <a:ext cx="0" cy="0"/>
          <a:chOff x="0" y="0"/>
          <a:chExt cx="0" cy="0"/>
        </a:xfrm>
      </p:grpSpPr>
      <p:pic>
        <p:nvPicPr>
          <p:cNvPr id="98" name="Google Shape;98;p18"/>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99" name="Google Shape;99;p18"/>
          <p:cNvPicPr preferRelativeResize="0"/>
          <p:nvPr/>
        </p:nvPicPr>
        <p:blipFill rotWithShape="1">
          <a:blip r:embed="rId3">
            <a:alphaModFix/>
          </a:blip>
          <a:srcRect b="7123" l="0" r="0" t="0"/>
          <a:stretch/>
        </p:blipFill>
        <p:spPr>
          <a:xfrm>
            <a:off x="3685063" y="388513"/>
            <a:ext cx="5195775" cy="4494025"/>
          </a:xfrm>
          <a:prstGeom prst="rect">
            <a:avLst/>
          </a:prstGeom>
          <a:noFill/>
          <a:ln>
            <a:noFill/>
          </a:ln>
        </p:spPr>
      </p:pic>
      <p:sp>
        <p:nvSpPr>
          <p:cNvPr id="100" name="Google Shape;100;p18"/>
          <p:cNvSpPr txBox="1"/>
          <p:nvPr>
            <p:ph type="title"/>
          </p:nvPr>
        </p:nvSpPr>
        <p:spPr>
          <a:xfrm>
            <a:off x="4996075" y="999550"/>
            <a:ext cx="2749500" cy="11991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101" name="Google Shape;101;p18"/>
          <p:cNvSpPr txBox="1"/>
          <p:nvPr>
            <p:ph idx="1" type="subTitle"/>
          </p:nvPr>
        </p:nvSpPr>
        <p:spPr>
          <a:xfrm rot="-321082">
            <a:off x="5129970" y="3250327"/>
            <a:ext cx="2280640" cy="924717"/>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400">
                <a:solidFill>
                  <a:schemeClr val="dk1"/>
                </a:solidFill>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_COLUMN_TEXT_1">
    <p:spTree>
      <p:nvGrpSpPr>
        <p:cNvPr id="102" name="Shape 102"/>
        <p:cNvGrpSpPr/>
        <p:nvPr/>
      </p:nvGrpSpPr>
      <p:grpSpPr>
        <a:xfrm>
          <a:off x="0" y="0"/>
          <a:ext cx="0" cy="0"/>
          <a:chOff x="0" y="0"/>
          <a:chExt cx="0" cy="0"/>
        </a:xfrm>
      </p:grpSpPr>
      <p:pic>
        <p:nvPicPr>
          <p:cNvPr id="103" name="Google Shape;103;p1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04" name="Google Shape;104;p19"/>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rotWithShape="0" algn="bl" dir="5400000" dist="19050">
              <a:srgbClr val="000000">
                <a:alpha val="50000"/>
              </a:srgbClr>
            </a:outerShdw>
          </a:effectLst>
        </p:spPr>
      </p:pic>
      <p:sp>
        <p:nvSpPr>
          <p:cNvPr id="105" name="Google Shape;105;p19"/>
          <p:cNvSpPr txBox="1"/>
          <p:nvPr>
            <p:ph idx="1" type="body"/>
          </p:nvPr>
        </p:nvSpPr>
        <p:spPr>
          <a:xfrm>
            <a:off x="2649000" y="2142600"/>
            <a:ext cx="3846000" cy="1891500"/>
          </a:xfrm>
          <a:prstGeom prst="rect">
            <a:avLst/>
          </a:prstGeom>
        </p:spPr>
        <p:txBody>
          <a:bodyPr anchorCtr="0" anchor="t" bIns="91425" lIns="91425" spcFirstLastPara="1" rIns="91425" wrap="square" tIns="91425">
            <a:noAutofit/>
          </a:bodyPr>
          <a:lstStyle>
            <a:lvl1pPr indent="-330200" lvl="0" marL="457200" rtl="0" algn="ctr">
              <a:lnSpc>
                <a:spcPct val="100000"/>
              </a:lnSpc>
              <a:spcBef>
                <a:spcPts val="0"/>
              </a:spcBef>
              <a:spcAft>
                <a:spcPts val="0"/>
              </a:spcAft>
              <a:buClr>
                <a:schemeClr val="dk2"/>
              </a:buClr>
              <a:buSzPts val="1600"/>
              <a:buChar char="●"/>
              <a:defRPr sz="1600">
                <a:solidFill>
                  <a:schemeClr val="dk2"/>
                </a:solidFill>
              </a:defRPr>
            </a:lvl1pPr>
            <a:lvl2pPr indent="-330200" lvl="1" marL="914400" rtl="0">
              <a:lnSpc>
                <a:spcPct val="100000"/>
              </a:lnSpc>
              <a:spcBef>
                <a:spcPts val="1600"/>
              </a:spcBef>
              <a:spcAft>
                <a:spcPts val="0"/>
              </a:spcAft>
              <a:buClr>
                <a:schemeClr val="dk2"/>
              </a:buClr>
              <a:buSzPts val="1600"/>
              <a:buChar char="○"/>
              <a:defRPr sz="1600">
                <a:solidFill>
                  <a:schemeClr val="dk2"/>
                </a:solidFill>
              </a:defRPr>
            </a:lvl2pPr>
            <a:lvl3pPr indent="-330200" lvl="2" marL="1371600" rtl="0">
              <a:lnSpc>
                <a:spcPct val="100000"/>
              </a:lnSpc>
              <a:spcBef>
                <a:spcPts val="1600"/>
              </a:spcBef>
              <a:spcAft>
                <a:spcPts val="0"/>
              </a:spcAft>
              <a:buClr>
                <a:schemeClr val="dk2"/>
              </a:buClr>
              <a:buSzPts val="1600"/>
              <a:buChar char="■"/>
              <a:defRPr sz="1600">
                <a:solidFill>
                  <a:schemeClr val="dk2"/>
                </a:solidFill>
              </a:defRPr>
            </a:lvl3pPr>
            <a:lvl4pPr indent="-330200" lvl="3" marL="1828800" rtl="0">
              <a:lnSpc>
                <a:spcPct val="100000"/>
              </a:lnSpc>
              <a:spcBef>
                <a:spcPts val="1600"/>
              </a:spcBef>
              <a:spcAft>
                <a:spcPts val="0"/>
              </a:spcAft>
              <a:buClr>
                <a:schemeClr val="dk2"/>
              </a:buClr>
              <a:buSzPts val="1600"/>
              <a:buChar char="●"/>
              <a:defRPr sz="1600">
                <a:solidFill>
                  <a:schemeClr val="dk2"/>
                </a:solidFill>
              </a:defRPr>
            </a:lvl4pPr>
            <a:lvl5pPr indent="-330200" lvl="4" marL="2286000" rtl="0">
              <a:lnSpc>
                <a:spcPct val="100000"/>
              </a:lnSpc>
              <a:spcBef>
                <a:spcPts val="1600"/>
              </a:spcBef>
              <a:spcAft>
                <a:spcPts val="0"/>
              </a:spcAft>
              <a:buClr>
                <a:schemeClr val="dk2"/>
              </a:buClr>
              <a:buSzPts val="1600"/>
              <a:buChar char="○"/>
              <a:defRPr sz="1600">
                <a:solidFill>
                  <a:schemeClr val="dk2"/>
                </a:solidFill>
              </a:defRPr>
            </a:lvl5pPr>
            <a:lvl6pPr indent="-330200" lvl="5" marL="2743200" rtl="0">
              <a:lnSpc>
                <a:spcPct val="100000"/>
              </a:lnSpc>
              <a:spcBef>
                <a:spcPts val="1600"/>
              </a:spcBef>
              <a:spcAft>
                <a:spcPts val="0"/>
              </a:spcAft>
              <a:buClr>
                <a:schemeClr val="dk2"/>
              </a:buClr>
              <a:buSzPts val="1600"/>
              <a:buChar char="■"/>
              <a:defRPr sz="1600">
                <a:solidFill>
                  <a:schemeClr val="dk2"/>
                </a:solidFill>
              </a:defRPr>
            </a:lvl6pPr>
            <a:lvl7pPr indent="-330200" lvl="6" marL="3200400" rtl="0">
              <a:lnSpc>
                <a:spcPct val="100000"/>
              </a:lnSpc>
              <a:spcBef>
                <a:spcPts val="1600"/>
              </a:spcBef>
              <a:spcAft>
                <a:spcPts val="0"/>
              </a:spcAft>
              <a:buClr>
                <a:schemeClr val="dk2"/>
              </a:buClr>
              <a:buSzPts val="1600"/>
              <a:buChar char="●"/>
              <a:defRPr sz="1600">
                <a:solidFill>
                  <a:schemeClr val="dk2"/>
                </a:solidFill>
              </a:defRPr>
            </a:lvl7pPr>
            <a:lvl8pPr indent="-330200" lvl="7" marL="3657600" rtl="0">
              <a:lnSpc>
                <a:spcPct val="100000"/>
              </a:lnSpc>
              <a:spcBef>
                <a:spcPts val="1600"/>
              </a:spcBef>
              <a:spcAft>
                <a:spcPts val="0"/>
              </a:spcAft>
              <a:buClr>
                <a:schemeClr val="dk2"/>
              </a:buClr>
              <a:buSzPts val="1600"/>
              <a:buChar char="○"/>
              <a:defRPr sz="1600">
                <a:solidFill>
                  <a:schemeClr val="dk2"/>
                </a:solidFill>
              </a:defRPr>
            </a:lvl8pPr>
            <a:lvl9pPr indent="-330200" lvl="8" marL="4114800" rtl="0">
              <a:lnSpc>
                <a:spcPct val="100000"/>
              </a:lnSpc>
              <a:spcBef>
                <a:spcPts val="1600"/>
              </a:spcBef>
              <a:spcAft>
                <a:spcPts val="1600"/>
              </a:spcAft>
              <a:buClr>
                <a:schemeClr val="dk2"/>
              </a:buClr>
              <a:buSzPts val="1600"/>
              <a:buChar char="■"/>
              <a:defRPr sz="1600">
                <a:solidFill>
                  <a:schemeClr val="dk2"/>
                </a:solidFill>
              </a:defRPr>
            </a:lvl9pPr>
          </a:lstStyle>
          <a:p/>
        </p:txBody>
      </p:sp>
      <p:sp>
        <p:nvSpPr>
          <p:cNvPr id="106" name="Google Shape;106;p19"/>
          <p:cNvSpPr txBox="1"/>
          <p:nvPr>
            <p:ph type="title"/>
          </p:nvPr>
        </p:nvSpPr>
        <p:spPr>
          <a:xfrm>
            <a:off x="3127075" y="1366750"/>
            <a:ext cx="29016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7" name="Shape 107"/>
        <p:cNvGrpSpPr/>
        <p:nvPr/>
      </p:nvGrpSpPr>
      <p:grpSpPr>
        <a:xfrm>
          <a:off x="0" y="0"/>
          <a:ext cx="0" cy="0"/>
          <a:chOff x="0" y="0"/>
          <a:chExt cx="0" cy="0"/>
        </a:xfrm>
      </p:grpSpPr>
      <p:pic>
        <p:nvPicPr>
          <p:cNvPr id="108" name="Google Shape;108;p2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09" name="Google Shape;109;p20"/>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10" name="Google Shape;110;p20"/>
          <p:cNvSpPr txBox="1"/>
          <p:nvPr>
            <p:ph type="title"/>
          </p:nvPr>
        </p:nvSpPr>
        <p:spPr>
          <a:xfrm>
            <a:off x="534900" y="2495013"/>
            <a:ext cx="3798000" cy="81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11" name="Google Shape;111;p20"/>
          <p:cNvSpPr txBox="1"/>
          <p:nvPr>
            <p:ph idx="1" type="subTitle"/>
          </p:nvPr>
        </p:nvSpPr>
        <p:spPr>
          <a:xfrm>
            <a:off x="799650" y="3241096"/>
            <a:ext cx="3268500" cy="6561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1600"/>
              <a:buNone/>
              <a:defRPr sz="1600">
                <a:solidFill>
                  <a:schemeClr val="dk2"/>
                </a:solidFill>
              </a:defRPr>
            </a:lvl1pPr>
            <a:lvl2pPr lvl="1"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
        <p:nvSpPr>
          <p:cNvPr id="112" name="Google Shape;112;p20"/>
          <p:cNvSpPr txBox="1"/>
          <p:nvPr>
            <p:ph hasCustomPrompt="1" idx="2" type="title"/>
          </p:nvPr>
        </p:nvSpPr>
        <p:spPr>
          <a:xfrm>
            <a:off x="1640100" y="1347913"/>
            <a:ext cx="1587600" cy="100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defRPr>
            </a:lvl1pPr>
            <a:lvl2pPr lvl="1" rtl="0" algn="ctr">
              <a:spcBef>
                <a:spcPts val="0"/>
              </a:spcBef>
              <a:spcAft>
                <a:spcPts val="0"/>
              </a:spcAft>
              <a:buClr>
                <a:schemeClr val="dk2"/>
              </a:buClr>
              <a:buSzPts val="4800"/>
              <a:buNone/>
              <a:defRPr sz="4800">
                <a:solidFill>
                  <a:schemeClr val="dk2"/>
                </a:solidFill>
              </a:defRPr>
            </a:lvl2pPr>
            <a:lvl3pPr lvl="2" rtl="0" algn="ctr">
              <a:spcBef>
                <a:spcPts val="0"/>
              </a:spcBef>
              <a:spcAft>
                <a:spcPts val="0"/>
              </a:spcAft>
              <a:buClr>
                <a:schemeClr val="dk2"/>
              </a:buClr>
              <a:buSzPts val="4800"/>
              <a:buNone/>
              <a:defRPr sz="4800">
                <a:solidFill>
                  <a:schemeClr val="dk2"/>
                </a:solidFill>
              </a:defRPr>
            </a:lvl3pPr>
            <a:lvl4pPr lvl="3" rtl="0" algn="ctr">
              <a:spcBef>
                <a:spcPts val="0"/>
              </a:spcBef>
              <a:spcAft>
                <a:spcPts val="0"/>
              </a:spcAft>
              <a:buClr>
                <a:schemeClr val="dk2"/>
              </a:buClr>
              <a:buSzPts val="4800"/>
              <a:buNone/>
              <a:defRPr sz="4800">
                <a:solidFill>
                  <a:schemeClr val="dk2"/>
                </a:solidFill>
              </a:defRPr>
            </a:lvl4pPr>
            <a:lvl5pPr lvl="4" rtl="0" algn="ctr">
              <a:spcBef>
                <a:spcPts val="0"/>
              </a:spcBef>
              <a:spcAft>
                <a:spcPts val="0"/>
              </a:spcAft>
              <a:buClr>
                <a:schemeClr val="dk2"/>
              </a:buClr>
              <a:buSzPts val="4800"/>
              <a:buNone/>
              <a:defRPr sz="4800">
                <a:solidFill>
                  <a:schemeClr val="dk2"/>
                </a:solidFill>
              </a:defRPr>
            </a:lvl5pPr>
            <a:lvl6pPr lvl="5" rtl="0" algn="ctr">
              <a:spcBef>
                <a:spcPts val="0"/>
              </a:spcBef>
              <a:spcAft>
                <a:spcPts val="0"/>
              </a:spcAft>
              <a:buClr>
                <a:schemeClr val="dk2"/>
              </a:buClr>
              <a:buSzPts val="4800"/>
              <a:buNone/>
              <a:defRPr sz="4800">
                <a:solidFill>
                  <a:schemeClr val="dk2"/>
                </a:solidFill>
              </a:defRPr>
            </a:lvl6pPr>
            <a:lvl7pPr lvl="6" rtl="0" algn="ctr">
              <a:spcBef>
                <a:spcPts val="0"/>
              </a:spcBef>
              <a:spcAft>
                <a:spcPts val="0"/>
              </a:spcAft>
              <a:buClr>
                <a:schemeClr val="dk2"/>
              </a:buClr>
              <a:buSzPts val="4800"/>
              <a:buNone/>
              <a:defRPr sz="4800">
                <a:solidFill>
                  <a:schemeClr val="dk2"/>
                </a:solidFill>
              </a:defRPr>
            </a:lvl7pPr>
            <a:lvl8pPr lvl="7" rtl="0" algn="ctr">
              <a:spcBef>
                <a:spcPts val="0"/>
              </a:spcBef>
              <a:spcAft>
                <a:spcPts val="0"/>
              </a:spcAft>
              <a:buClr>
                <a:schemeClr val="dk2"/>
              </a:buClr>
              <a:buSzPts val="4800"/>
              <a:buNone/>
              <a:defRPr sz="4800">
                <a:solidFill>
                  <a:schemeClr val="dk2"/>
                </a:solidFill>
              </a:defRPr>
            </a:lvl8pPr>
            <a:lvl9pPr lvl="8" rtl="0" algn="ctr">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7" name="Google Shape;17;p3"/>
          <p:cNvPicPr preferRelativeResize="0"/>
          <p:nvPr/>
        </p:nvPicPr>
        <p:blipFill>
          <a:blip r:embed="rId3">
            <a:alphaModFix/>
          </a:blip>
          <a:stretch>
            <a:fillRect/>
          </a:stretch>
        </p:blipFill>
        <p:spPr>
          <a:xfrm>
            <a:off x="1874151" y="447699"/>
            <a:ext cx="5395700" cy="4248101"/>
          </a:xfrm>
          <a:prstGeom prst="rect">
            <a:avLst/>
          </a:prstGeom>
          <a:noFill/>
          <a:ln>
            <a:noFill/>
          </a:ln>
          <a:effectLst>
            <a:outerShdw blurRad="57150" rotWithShape="0" algn="bl" dir="5400000" dist="19050">
              <a:srgbClr val="000000">
                <a:alpha val="50000"/>
              </a:srgbClr>
            </a:outerShdw>
          </a:effectLst>
        </p:spPr>
      </p:pic>
      <p:sp>
        <p:nvSpPr>
          <p:cNvPr id="18" name="Google Shape;18;p3"/>
          <p:cNvSpPr txBox="1"/>
          <p:nvPr>
            <p:ph type="title"/>
          </p:nvPr>
        </p:nvSpPr>
        <p:spPr>
          <a:xfrm>
            <a:off x="2673000" y="2550900"/>
            <a:ext cx="3798000" cy="815700"/>
          </a:xfrm>
          <a:prstGeom prst="rect">
            <a:avLst/>
          </a:prstGeom>
        </p:spPr>
        <p:txBody>
          <a:bodyPr anchorCtr="0" anchor="t"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9" name="Google Shape;19;p3"/>
          <p:cNvSpPr txBox="1"/>
          <p:nvPr>
            <p:ph idx="1" type="subTitle"/>
          </p:nvPr>
        </p:nvSpPr>
        <p:spPr>
          <a:xfrm>
            <a:off x="2937741" y="3307350"/>
            <a:ext cx="3268500" cy="792600"/>
          </a:xfrm>
          <a:prstGeom prst="rect">
            <a:avLst/>
          </a:prstGeom>
        </p:spPr>
        <p:txBody>
          <a:bodyPr anchorCtr="0" anchor="t" bIns="91425" lIns="91425" spcFirstLastPara="1" rIns="91425" wrap="square" tIns="91425">
            <a:noAutofit/>
          </a:bodyPr>
          <a:lstStyle>
            <a:lvl1pPr lvl="0" rtl="0" algn="ctr">
              <a:lnSpc>
                <a:spcPct val="90000"/>
              </a:lnSpc>
              <a:spcBef>
                <a:spcPts val="0"/>
              </a:spcBef>
              <a:spcAft>
                <a:spcPts val="0"/>
              </a:spcAft>
              <a:buClr>
                <a:schemeClr val="dk2"/>
              </a:buClr>
              <a:buSzPts val="1600"/>
              <a:buNone/>
              <a:defRPr sz="1600">
                <a:solidFill>
                  <a:schemeClr val="dk2"/>
                </a:solidFill>
              </a:defRPr>
            </a:lvl1pPr>
            <a:lvl2pPr lvl="1"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2pPr>
            <a:lvl3pPr lvl="2"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3pPr>
            <a:lvl4pPr lvl="3"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4pPr>
            <a:lvl5pPr lvl="4"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5pPr>
            <a:lvl6pPr lvl="5"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6pPr>
            <a:lvl7pPr lvl="6"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7pPr>
            <a:lvl8pPr lvl="7"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8pPr>
            <a:lvl9pPr lvl="8" rtl="0" algn="ctr">
              <a:lnSpc>
                <a:spcPct val="90000"/>
              </a:lnSpc>
              <a:spcBef>
                <a:spcPts val="0"/>
              </a:spcBef>
              <a:spcAft>
                <a:spcPts val="0"/>
              </a:spcAft>
              <a:buClr>
                <a:srgbClr val="0B5394"/>
              </a:buClr>
              <a:buSzPts val="1800"/>
              <a:buFont typeface="Coming Soon"/>
              <a:buNone/>
              <a:defRPr b="1" sz="1800">
                <a:solidFill>
                  <a:srgbClr val="0B5394"/>
                </a:solidFill>
                <a:latin typeface="Coming Soon"/>
                <a:ea typeface="Coming Soon"/>
                <a:cs typeface="Coming Soon"/>
                <a:sym typeface="Coming Soon"/>
              </a:defRPr>
            </a:lvl9pPr>
          </a:lstStyle>
          <a:p/>
        </p:txBody>
      </p:sp>
      <p:sp>
        <p:nvSpPr>
          <p:cNvPr id="20" name="Google Shape;20;p3"/>
          <p:cNvSpPr txBox="1"/>
          <p:nvPr>
            <p:ph hasCustomPrompt="1" idx="2" type="title"/>
          </p:nvPr>
        </p:nvSpPr>
        <p:spPr>
          <a:xfrm>
            <a:off x="3778200" y="1403800"/>
            <a:ext cx="1587600" cy="100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4800"/>
              <a:buNone/>
              <a:defRPr b="0" sz="4800">
                <a:solidFill>
                  <a:schemeClr val="dk1"/>
                </a:solidFill>
              </a:defRPr>
            </a:lvl1pPr>
            <a:lvl2pPr lvl="1" rtl="0" algn="ctr">
              <a:spcBef>
                <a:spcPts val="0"/>
              </a:spcBef>
              <a:spcAft>
                <a:spcPts val="0"/>
              </a:spcAft>
              <a:buClr>
                <a:schemeClr val="dk2"/>
              </a:buClr>
              <a:buSzPts val="4800"/>
              <a:buNone/>
              <a:defRPr sz="4800">
                <a:solidFill>
                  <a:schemeClr val="dk2"/>
                </a:solidFill>
              </a:defRPr>
            </a:lvl2pPr>
            <a:lvl3pPr lvl="2" rtl="0" algn="ctr">
              <a:spcBef>
                <a:spcPts val="0"/>
              </a:spcBef>
              <a:spcAft>
                <a:spcPts val="0"/>
              </a:spcAft>
              <a:buClr>
                <a:schemeClr val="dk2"/>
              </a:buClr>
              <a:buSzPts val="4800"/>
              <a:buNone/>
              <a:defRPr sz="4800">
                <a:solidFill>
                  <a:schemeClr val="dk2"/>
                </a:solidFill>
              </a:defRPr>
            </a:lvl3pPr>
            <a:lvl4pPr lvl="3" rtl="0" algn="ctr">
              <a:spcBef>
                <a:spcPts val="0"/>
              </a:spcBef>
              <a:spcAft>
                <a:spcPts val="0"/>
              </a:spcAft>
              <a:buClr>
                <a:schemeClr val="dk2"/>
              </a:buClr>
              <a:buSzPts val="4800"/>
              <a:buNone/>
              <a:defRPr sz="4800">
                <a:solidFill>
                  <a:schemeClr val="dk2"/>
                </a:solidFill>
              </a:defRPr>
            </a:lvl4pPr>
            <a:lvl5pPr lvl="4" rtl="0" algn="ctr">
              <a:spcBef>
                <a:spcPts val="0"/>
              </a:spcBef>
              <a:spcAft>
                <a:spcPts val="0"/>
              </a:spcAft>
              <a:buClr>
                <a:schemeClr val="dk2"/>
              </a:buClr>
              <a:buSzPts val="4800"/>
              <a:buNone/>
              <a:defRPr sz="4800">
                <a:solidFill>
                  <a:schemeClr val="dk2"/>
                </a:solidFill>
              </a:defRPr>
            </a:lvl5pPr>
            <a:lvl6pPr lvl="5" rtl="0" algn="ctr">
              <a:spcBef>
                <a:spcPts val="0"/>
              </a:spcBef>
              <a:spcAft>
                <a:spcPts val="0"/>
              </a:spcAft>
              <a:buClr>
                <a:schemeClr val="dk2"/>
              </a:buClr>
              <a:buSzPts val="4800"/>
              <a:buNone/>
              <a:defRPr sz="4800">
                <a:solidFill>
                  <a:schemeClr val="dk2"/>
                </a:solidFill>
              </a:defRPr>
            </a:lvl6pPr>
            <a:lvl7pPr lvl="6" rtl="0" algn="ctr">
              <a:spcBef>
                <a:spcPts val="0"/>
              </a:spcBef>
              <a:spcAft>
                <a:spcPts val="0"/>
              </a:spcAft>
              <a:buClr>
                <a:schemeClr val="dk2"/>
              </a:buClr>
              <a:buSzPts val="4800"/>
              <a:buNone/>
              <a:defRPr sz="4800">
                <a:solidFill>
                  <a:schemeClr val="dk2"/>
                </a:solidFill>
              </a:defRPr>
            </a:lvl7pPr>
            <a:lvl8pPr lvl="7" rtl="0" algn="ctr">
              <a:spcBef>
                <a:spcPts val="0"/>
              </a:spcBef>
              <a:spcAft>
                <a:spcPts val="0"/>
              </a:spcAft>
              <a:buClr>
                <a:schemeClr val="dk2"/>
              </a:buClr>
              <a:buSzPts val="4800"/>
              <a:buNone/>
              <a:defRPr sz="4800">
                <a:solidFill>
                  <a:schemeClr val="dk2"/>
                </a:solidFill>
              </a:defRPr>
            </a:lvl8pPr>
            <a:lvl9pPr lvl="8" rtl="0" algn="ctr">
              <a:spcBef>
                <a:spcPts val="0"/>
              </a:spcBef>
              <a:spcAft>
                <a:spcPts val="0"/>
              </a:spcAft>
              <a:buClr>
                <a:schemeClr val="dk2"/>
              </a:buClr>
              <a:buSzPts val="4800"/>
              <a:buNone/>
              <a:defRPr sz="4800">
                <a:solidFill>
                  <a:schemeClr val="dk2"/>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3" name="Shape 113"/>
        <p:cNvGrpSpPr/>
        <p:nvPr/>
      </p:nvGrpSpPr>
      <p:grpSpPr>
        <a:xfrm>
          <a:off x="0" y="0"/>
          <a:ext cx="0" cy="0"/>
          <a:chOff x="0" y="0"/>
          <a:chExt cx="0" cy="0"/>
        </a:xfrm>
      </p:grpSpPr>
      <p:pic>
        <p:nvPicPr>
          <p:cNvPr id="114" name="Google Shape;114;p2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15" name="Google Shape;115;p21"/>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116" name="Google Shape;116;p21"/>
          <p:cNvSpPr txBox="1"/>
          <p:nvPr>
            <p:ph type="title"/>
          </p:nvPr>
        </p:nvSpPr>
        <p:spPr>
          <a:xfrm>
            <a:off x="1781550" y="711175"/>
            <a:ext cx="5933700" cy="6099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17" name="Shape 117"/>
        <p:cNvGrpSpPr/>
        <p:nvPr/>
      </p:nvGrpSpPr>
      <p:grpSpPr>
        <a:xfrm>
          <a:off x="0" y="0"/>
          <a:ext cx="0" cy="0"/>
          <a:chOff x="0" y="0"/>
          <a:chExt cx="0" cy="0"/>
        </a:xfrm>
      </p:grpSpPr>
      <p:pic>
        <p:nvPicPr>
          <p:cNvPr id="118" name="Google Shape;118;p2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19" name="Google Shape;119;p22"/>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20" name="Google Shape;120;p22"/>
          <p:cNvSpPr txBox="1"/>
          <p:nvPr>
            <p:ph type="title"/>
          </p:nvPr>
        </p:nvSpPr>
        <p:spPr>
          <a:xfrm>
            <a:off x="1002325" y="711175"/>
            <a:ext cx="3082200" cy="9420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2">
    <p:spTree>
      <p:nvGrpSpPr>
        <p:cNvPr id="121" name="Shape 121"/>
        <p:cNvGrpSpPr/>
        <p:nvPr/>
      </p:nvGrpSpPr>
      <p:grpSpPr>
        <a:xfrm>
          <a:off x="0" y="0"/>
          <a:ext cx="0" cy="0"/>
          <a:chOff x="0" y="0"/>
          <a:chExt cx="0" cy="0"/>
        </a:xfrm>
      </p:grpSpPr>
      <p:pic>
        <p:nvPicPr>
          <p:cNvPr id="122" name="Google Shape;122;p2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23" name="Google Shape;123;p23"/>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24" name="Google Shape;124;p23"/>
          <p:cNvSpPr txBox="1"/>
          <p:nvPr>
            <p:ph idx="1" type="body"/>
          </p:nvPr>
        </p:nvSpPr>
        <p:spPr>
          <a:xfrm>
            <a:off x="948000" y="2519950"/>
            <a:ext cx="3224400" cy="12087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dk2"/>
              </a:buClr>
              <a:buSzPts val="1400"/>
              <a:buChar char="●"/>
              <a:defRPr sz="1400">
                <a:solidFill>
                  <a:schemeClr val="dk2"/>
                </a:solidFill>
              </a:defRPr>
            </a:lvl1pPr>
            <a:lvl2pPr indent="-317500" lvl="1" marL="914400" rtl="0">
              <a:spcBef>
                <a:spcPts val="0"/>
              </a:spcBef>
              <a:spcAft>
                <a:spcPts val="0"/>
              </a:spcAft>
              <a:buClr>
                <a:schemeClr val="dk2"/>
              </a:buClr>
              <a:buSzPts val="1400"/>
              <a:buChar char="○"/>
              <a:defRPr>
                <a:solidFill>
                  <a:schemeClr val="dk2"/>
                </a:solidFill>
              </a:defRPr>
            </a:lvl2pPr>
            <a:lvl3pPr indent="-317500" lvl="2" marL="1371600" rtl="0">
              <a:spcBef>
                <a:spcPts val="1600"/>
              </a:spcBef>
              <a:spcAft>
                <a:spcPts val="0"/>
              </a:spcAft>
              <a:buClr>
                <a:schemeClr val="dk2"/>
              </a:buClr>
              <a:buSzPts val="1400"/>
              <a:buChar char="■"/>
              <a:defRPr>
                <a:solidFill>
                  <a:schemeClr val="dk2"/>
                </a:solidFill>
              </a:defRPr>
            </a:lvl3pPr>
            <a:lvl4pPr indent="-317500" lvl="3" marL="1828800" rtl="0">
              <a:spcBef>
                <a:spcPts val="1600"/>
              </a:spcBef>
              <a:spcAft>
                <a:spcPts val="0"/>
              </a:spcAft>
              <a:buClr>
                <a:schemeClr val="dk2"/>
              </a:buClr>
              <a:buSzPts val="1400"/>
              <a:buChar char="●"/>
              <a:defRPr>
                <a:solidFill>
                  <a:schemeClr val="dk2"/>
                </a:solidFill>
              </a:defRPr>
            </a:lvl4pPr>
            <a:lvl5pPr indent="-317500" lvl="4" marL="2286000" rtl="0">
              <a:spcBef>
                <a:spcPts val="1600"/>
              </a:spcBef>
              <a:spcAft>
                <a:spcPts val="0"/>
              </a:spcAft>
              <a:buClr>
                <a:schemeClr val="dk2"/>
              </a:buClr>
              <a:buSzPts val="1400"/>
              <a:buChar char="○"/>
              <a:defRPr>
                <a:solidFill>
                  <a:schemeClr val="dk2"/>
                </a:solidFill>
              </a:defRPr>
            </a:lvl5pPr>
            <a:lvl6pPr indent="-317500" lvl="5" marL="2743200" rtl="0">
              <a:spcBef>
                <a:spcPts val="1600"/>
              </a:spcBef>
              <a:spcAft>
                <a:spcPts val="0"/>
              </a:spcAft>
              <a:buClr>
                <a:schemeClr val="dk2"/>
              </a:buClr>
              <a:buSzPts val="1400"/>
              <a:buChar char="■"/>
              <a:defRPr>
                <a:solidFill>
                  <a:schemeClr val="dk2"/>
                </a:solidFill>
              </a:defRPr>
            </a:lvl6pPr>
            <a:lvl7pPr indent="-317500" lvl="6" marL="3200400" rtl="0">
              <a:spcBef>
                <a:spcPts val="1600"/>
              </a:spcBef>
              <a:spcAft>
                <a:spcPts val="0"/>
              </a:spcAft>
              <a:buClr>
                <a:schemeClr val="dk2"/>
              </a:buClr>
              <a:buSzPts val="1400"/>
              <a:buChar char="●"/>
              <a:defRPr>
                <a:solidFill>
                  <a:schemeClr val="dk2"/>
                </a:solidFill>
              </a:defRPr>
            </a:lvl7pPr>
            <a:lvl8pPr indent="-317500" lvl="7" marL="3657600" rtl="0">
              <a:spcBef>
                <a:spcPts val="1600"/>
              </a:spcBef>
              <a:spcAft>
                <a:spcPts val="0"/>
              </a:spcAft>
              <a:buClr>
                <a:schemeClr val="dk2"/>
              </a:buClr>
              <a:buSzPts val="1400"/>
              <a:buChar char="○"/>
              <a:defRPr>
                <a:solidFill>
                  <a:schemeClr val="dk2"/>
                </a:solidFill>
              </a:defRPr>
            </a:lvl8pPr>
            <a:lvl9pPr indent="-317500" lvl="8" marL="4114800" rtl="0">
              <a:spcBef>
                <a:spcPts val="1600"/>
              </a:spcBef>
              <a:spcAft>
                <a:spcPts val="1600"/>
              </a:spcAft>
              <a:buClr>
                <a:schemeClr val="dk2"/>
              </a:buClr>
              <a:buSzPts val="1400"/>
              <a:buChar char="■"/>
              <a:defRPr>
                <a:solidFill>
                  <a:schemeClr val="dk2"/>
                </a:solidFill>
              </a:defRPr>
            </a:lvl9pPr>
          </a:lstStyle>
          <a:p/>
        </p:txBody>
      </p:sp>
      <p:sp>
        <p:nvSpPr>
          <p:cNvPr id="125" name="Google Shape;125;p23"/>
          <p:cNvSpPr txBox="1"/>
          <p:nvPr>
            <p:ph type="title"/>
          </p:nvPr>
        </p:nvSpPr>
        <p:spPr>
          <a:xfrm>
            <a:off x="948000" y="1218000"/>
            <a:ext cx="2755800" cy="1208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SECTION_TITLE_AND_DESCRIPTION_1_1">
    <p:spTree>
      <p:nvGrpSpPr>
        <p:cNvPr id="126" name="Shape 126"/>
        <p:cNvGrpSpPr/>
        <p:nvPr/>
      </p:nvGrpSpPr>
      <p:grpSpPr>
        <a:xfrm>
          <a:off x="0" y="0"/>
          <a:ext cx="0" cy="0"/>
          <a:chOff x="0" y="0"/>
          <a:chExt cx="0" cy="0"/>
        </a:xfrm>
      </p:grpSpPr>
      <p:pic>
        <p:nvPicPr>
          <p:cNvPr id="127" name="Google Shape;127;p2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28" name="Google Shape;128;p24"/>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29" name="Google Shape;129;p24"/>
          <p:cNvSpPr txBox="1"/>
          <p:nvPr>
            <p:ph type="title"/>
          </p:nvPr>
        </p:nvSpPr>
        <p:spPr>
          <a:xfrm>
            <a:off x="6013614" y="838400"/>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0" name="Google Shape;130;p24"/>
          <p:cNvSpPr txBox="1"/>
          <p:nvPr>
            <p:ph idx="1" type="subTitle"/>
          </p:nvPr>
        </p:nvSpPr>
        <p:spPr>
          <a:xfrm>
            <a:off x="6013614" y="1199352"/>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131" name="Google Shape;131;p24"/>
          <p:cNvSpPr txBox="1"/>
          <p:nvPr>
            <p:ph idx="2" type="title"/>
          </p:nvPr>
        </p:nvSpPr>
        <p:spPr>
          <a:xfrm>
            <a:off x="6013603" y="2104924"/>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2" name="Google Shape;132;p24"/>
          <p:cNvSpPr txBox="1"/>
          <p:nvPr>
            <p:ph idx="3" type="subTitle"/>
          </p:nvPr>
        </p:nvSpPr>
        <p:spPr>
          <a:xfrm>
            <a:off x="6013601" y="2465876"/>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133" name="Google Shape;133;p24"/>
          <p:cNvSpPr txBox="1"/>
          <p:nvPr>
            <p:ph idx="4" type="title"/>
          </p:nvPr>
        </p:nvSpPr>
        <p:spPr>
          <a:xfrm>
            <a:off x="6013618" y="3371448"/>
            <a:ext cx="23331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34" name="Google Shape;134;p24"/>
          <p:cNvSpPr txBox="1"/>
          <p:nvPr>
            <p:ph idx="5" type="subTitle"/>
          </p:nvPr>
        </p:nvSpPr>
        <p:spPr>
          <a:xfrm>
            <a:off x="6013615" y="3732400"/>
            <a:ext cx="233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135" name="Google Shape;135;p24"/>
          <p:cNvSpPr txBox="1"/>
          <p:nvPr>
            <p:ph idx="6"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SECTION_TITLE_AND_DESCRIPTION_1_1_4">
    <p:spTree>
      <p:nvGrpSpPr>
        <p:cNvPr id="136" name="Shape 136"/>
        <p:cNvGrpSpPr/>
        <p:nvPr/>
      </p:nvGrpSpPr>
      <p:grpSpPr>
        <a:xfrm>
          <a:off x="0" y="0"/>
          <a:ext cx="0" cy="0"/>
          <a:chOff x="0" y="0"/>
          <a:chExt cx="0" cy="0"/>
        </a:xfrm>
      </p:grpSpPr>
      <p:pic>
        <p:nvPicPr>
          <p:cNvPr id="137" name="Google Shape;137;p2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38" name="Google Shape;138;p25"/>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139" name="Google Shape;139;p25"/>
          <p:cNvSpPr txBox="1"/>
          <p:nvPr>
            <p:ph type="title"/>
          </p:nvPr>
        </p:nvSpPr>
        <p:spPr>
          <a:xfrm>
            <a:off x="3628589" y="2942625"/>
            <a:ext cx="23331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40" name="Google Shape;140;p25"/>
          <p:cNvSpPr txBox="1"/>
          <p:nvPr>
            <p:ph idx="1" type="subTitle"/>
          </p:nvPr>
        </p:nvSpPr>
        <p:spPr>
          <a:xfrm>
            <a:off x="3628600" y="3303578"/>
            <a:ext cx="23331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4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141" name="Google Shape;141;p25"/>
          <p:cNvSpPr txBox="1"/>
          <p:nvPr>
            <p:ph idx="2" type="title"/>
          </p:nvPr>
        </p:nvSpPr>
        <p:spPr>
          <a:xfrm>
            <a:off x="1295503" y="2130949"/>
            <a:ext cx="23331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42" name="Google Shape;142;p25"/>
          <p:cNvSpPr txBox="1"/>
          <p:nvPr>
            <p:ph idx="3" type="subTitle"/>
          </p:nvPr>
        </p:nvSpPr>
        <p:spPr>
          <a:xfrm>
            <a:off x="1295511" y="2491901"/>
            <a:ext cx="23331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4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143" name="Google Shape;143;p25"/>
          <p:cNvSpPr txBox="1"/>
          <p:nvPr>
            <p:ph idx="4" type="title"/>
          </p:nvPr>
        </p:nvSpPr>
        <p:spPr>
          <a:xfrm>
            <a:off x="5964918" y="2130948"/>
            <a:ext cx="23331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144" name="Google Shape;144;p25"/>
          <p:cNvSpPr txBox="1"/>
          <p:nvPr>
            <p:ph idx="5" type="subTitle"/>
          </p:nvPr>
        </p:nvSpPr>
        <p:spPr>
          <a:xfrm>
            <a:off x="5964925" y="2491900"/>
            <a:ext cx="2333100" cy="833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4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145" name="Google Shape;145;p25"/>
          <p:cNvSpPr txBox="1"/>
          <p:nvPr>
            <p:ph idx="6" type="title"/>
          </p:nvPr>
        </p:nvSpPr>
        <p:spPr>
          <a:xfrm>
            <a:off x="2569750" y="711175"/>
            <a:ext cx="40044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SECTION_TITLE_AND_DESCRIPTION_1_1_1">
    <p:spTree>
      <p:nvGrpSpPr>
        <p:cNvPr id="146" name="Shape 146"/>
        <p:cNvGrpSpPr/>
        <p:nvPr/>
      </p:nvGrpSpPr>
      <p:grpSpPr>
        <a:xfrm>
          <a:off x="0" y="0"/>
          <a:ext cx="0" cy="0"/>
          <a:chOff x="0" y="0"/>
          <a:chExt cx="0" cy="0"/>
        </a:xfrm>
      </p:grpSpPr>
      <p:pic>
        <p:nvPicPr>
          <p:cNvPr id="147" name="Google Shape;147;p2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48" name="Google Shape;148;p26"/>
          <p:cNvPicPr preferRelativeResize="0"/>
          <p:nvPr/>
        </p:nvPicPr>
        <p:blipFill rotWithShape="1">
          <a:blip r:embed="rId3">
            <a:alphaModFix/>
          </a:blip>
          <a:srcRect b="18300" l="0" r="8892" t="16734"/>
          <a:stretch/>
        </p:blipFill>
        <p:spPr>
          <a:xfrm rot="-5400000">
            <a:off x="650175" y="465007"/>
            <a:ext cx="2036850" cy="846042"/>
          </a:xfrm>
          <a:prstGeom prst="rect">
            <a:avLst/>
          </a:prstGeom>
          <a:noFill/>
          <a:ln>
            <a:noFill/>
          </a:ln>
        </p:spPr>
      </p:pic>
      <p:pic>
        <p:nvPicPr>
          <p:cNvPr id="149" name="Google Shape;149;p26"/>
          <p:cNvPicPr preferRelativeResize="0"/>
          <p:nvPr/>
        </p:nvPicPr>
        <p:blipFill rotWithShape="1">
          <a:blip r:embed="rId3">
            <a:alphaModFix/>
          </a:blip>
          <a:srcRect b="18300" l="0" r="8892" t="16734"/>
          <a:stretch/>
        </p:blipFill>
        <p:spPr>
          <a:xfrm rot="-5400000">
            <a:off x="1262550" y="465007"/>
            <a:ext cx="2036850" cy="846042"/>
          </a:xfrm>
          <a:prstGeom prst="rect">
            <a:avLst/>
          </a:prstGeom>
          <a:noFill/>
          <a:ln>
            <a:noFill/>
          </a:ln>
        </p:spPr>
      </p:pic>
      <p:pic>
        <p:nvPicPr>
          <p:cNvPr id="150" name="Google Shape;150;p26"/>
          <p:cNvPicPr preferRelativeResize="0"/>
          <p:nvPr/>
        </p:nvPicPr>
        <p:blipFill rotWithShape="1">
          <a:blip r:embed="rId4">
            <a:alphaModFix/>
          </a:blip>
          <a:srcRect b="6838" l="0" r="1545" t="0"/>
          <a:stretch/>
        </p:blipFill>
        <p:spPr>
          <a:xfrm>
            <a:off x="384887" y="134900"/>
            <a:ext cx="8374226" cy="4873724"/>
          </a:xfrm>
          <a:prstGeom prst="rect">
            <a:avLst/>
          </a:prstGeom>
          <a:noFill/>
          <a:ln>
            <a:noFill/>
          </a:ln>
        </p:spPr>
      </p:pic>
      <p:sp>
        <p:nvSpPr>
          <p:cNvPr id="151" name="Google Shape;151;p26"/>
          <p:cNvSpPr txBox="1"/>
          <p:nvPr>
            <p:ph type="title"/>
          </p:nvPr>
        </p:nvSpPr>
        <p:spPr>
          <a:xfrm>
            <a:off x="1922400" y="3538630"/>
            <a:ext cx="2140200" cy="4884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600"/>
              <a:buFont typeface="Anonymous Pro"/>
              <a:buNone/>
              <a:defRPr b="0" sz="1600">
                <a:solidFill>
                  <a:schemeClr val="dk2"/>
                </a:solidFill>
                <a:latin typeface="Roboto Mono Medium"/>
                <a:ea typeface="Roboto Mono Medium"/>
                <a:cs typeface="Roboto Mono Medium"/>
                <a:sym typeface="Roboto Mono Medium"/>
              </a:defRPr>
            </a:lvl1pPr>
            <a:lvl2pPr lvl="1" rtl="0">
              <a:spcBef>
                <a:spcPts val="0"/>
              </a:spcBef>
              <a:spcAft>
                <a:spcPts val="0"/>
              </a:spcAft>
              <a:buSzPts val="2000"/>
              <a:buNone/>
              <a:defRPr b="1" sz="2000"/>
            </a:lvl2pPr>
            <a:lvl3pPr lvl="2" rtl="0">
              <a:spcBef>
                <a:spcPts val="0"/>
              </a:spcBef>
              <a:spcAft>
                <a:spcPts val="0"/>
              </a:spcAft>
              <a:buSzPts val="2000"/>
              <a:buNone/>
              <a:defRPr b="1" sz="2000"/>
            </a:lvl3pPr>
            <a:lvl4pPr lvl="3" rtl="0">
              <a:spcBef>
                <a:spcPts val="0"/>
              </a:spcBef>
              <a:spcAft>
                <a:spcPts val="0"/>
              </a:spcAft>
              <a:buSzPts val="2000"/>
              <a:buNone/>
              <a:defRPr b="1" sz="2000"/>
            </a:lvl4pPr>
            <a:lvl5pPr lvl="4" rtl="0">
              <a:spcBef>
                <a:spcPts val="0"/>
              </a:spcBef>
              <a:spcAft>
                <a:spcPts val="0"/>
              </a:spcAft>
              <a:buSzPts val="2000"/>
              <a:buNone/>
              <a:defRPr b="1" sz="2000"/>
            </a:lvl5pPr>
            <a:lvl6pPr lvl="5" rtl="0">
              <a:spcBef>
                <a:spcPts val="0"/>
              </a:spcBef>
              <a:spcAft>
                <a:spcPts val="0"/>
              </a:spcAft>
              <a:buSzPts val="2000"/>
              <a:buNone/>
              <a:defRPr b="1" sz="2000"/>
            </a:lvl6pPr>
            <a:lvl7pPr lvl="6" rtl="0">
              <a:spcBef>
                <a:spcPts val="0"/>
              </a:spcBef>
              <a:spcAft>
                <a:spcPts val="0"/>
              </a:spcAft>
              <a:buSzPts val="2000"/>
              <a:buNone/>
              <a:defRPr b="1" sz="2000"/>
            </a:lvl7pPr>
            <a:lvl8pPr lvl="7" rtl="0">
              <a:spcBef>
                <a:spcPts val="0"/>
              </a:spcBef>
              <a:spcAft>
                <a:spcPts val="0"/>
              </a:spcAft>
              <a:buSzPts val="2000"/>
              <a:buNone/>
              <a:defRPr b="1" sz="2000"/>
            </a:lvl8pPr>
            <a:lvl9pPr lvl="8" rtl="0">
              <a:spcBef>
                <a:spcPts val="0"/>
              </a:spcBef>
              <a:spcAft>
                <a:spcPts val="0"/>
              </a:spcAft>
              <a:buSzPts val="2000"/>
              <a:buNone/>
              <a:defRPr b="1" sz="2000"/>
            </a:lvl9pPr>
          </a:lstStyle>
          <a:p/>
        </p:txBody>
      </p:sp>
      <p:sp>
        <p:nvSpPr>
          <p:cNvPr id="152" name="Google Shape;152;p26"/>
          <p:cNvSpPr txBox="1"/>
          <p:nvPr>
            <p:ph idx="1" type="subTitle"/>
          </p:nvPr>
        </p:nvSpPr>
        <p:spPr>
          <a:xfrm>
            <a:off x="1922400" y="1269487"/>
            <a:ext cx="3439500" cy="218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Concert One"/>
              <a:buNone/>
              <a:defRPr b="1" sz="2400">
                <a:latin typeface="Concert One"/>
                <a:ea typeface="Concert One"/>
                <a:cs typeface="Concert One"/>
                <a:sym typeface="Concert One"/>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SECTION_TITLE_AND_DESCRIPTION_1_1_1_1">
    <p:spTree>
      <p:nvGrpSpPr>
        <p:cNvPr id="153" name="Shape 153"/>
        <p:cNvGrpSpPr/>
        <p:nvPr/>
      </p:nvGrpSpPr>
      <p:grpSpPr>
        <a:xfrm>
          <a:off x="0" y="0"/>
          <a:ext cx="0" cy="0"/>
          <a:chOff x="0" y="0"/>
          <a:chExt cx="0" cy="0"/>
        </a:xfrm>
      </p:grpSpPr>
      <p:pic>
        <p:nvPicPr>
          <p:cNvPr id="154" name="Google Shape;154;p2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55" name="Google Shape;155;p2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56" name="Google Shape;156;p27"/>
          <p:cNvSpPr txBox="1"/>
          <p:nvPr>
            <p:ph type="title"/>
          </p:nvPr>
        </p:nvSpPr>
        <p:spPr>
          <a:xfrm>
            <a:off x="5230400" y="3321638"/>
            <a:ext cx="2797500" cy="4884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1600"/>
              <a:buFont typeface="Anonymous Pro"/>
              <a:buNone/>
              <a:defRPr sz="2100"/>
            </a:lvl1pPr>
            <a:lvl2pPr lvl="1" rtl="0">
              <a:spcBef>
                <a:spcPts val="0"/>
              </a:spcBef>
              <a:spcAft>
                <a:spcPts val="0"/>
              </a:spcAft>
              <a:buSzPts val="2000"/>
              <a:buNone/>
              <a:defRPr b="1" sz="2000"/>
            </a:lvl2pPr>
            <a:lvl3pPr lvl="2" rtl="0">
              <a:spcBef>
                <a:spcPts val="0"/>
              </a:spcBef>
              <a:spcAft>
                <a:spcPts val="0"/>
              </a:spcAft>
              <a:buSzPts val="2000"/>
              <a:buNone/>
              <a:defRPr b="1" sz="2000"/>
            </a:lvl3pPr>
            <a:lvl4pPr lvl="3" rtl="0">
              <a:spcBef>
                <a:spcPts val="0"/>
              </a:spcBef>
              <a:spcAft>
                <a:spcPts val="0"/>
              </a:spcAft>
              <a:buSzPts val="2000"/>
              <a:buNone/>
              <a:defRPr b="1" sz="2000"/>
            </a:lvl4pPr>
            <a:lvl5pPr lvl="4" rtl="0">
              <a:spcBef>
                <a:spcPts val="0"/>
              </a:spcBef>
              <a:spcAft>
                <a:spcPts val="0"/>
              </a:spcAft>
              <a:buSzPts val="2000"/>
              <a:buNone/>
              <a:defRPr b="1" sz="2000"/>
            </a:lvl5pPr>
            <a:lvl6pPr lvl="5" rtl="0">
              <a:spcBef>
                <a:spcPts val="0"/>
              </a:spcBef>
              <a:spcAft>
                <a:spcPts val="0"/>
              </a:spcAft>
              <a:buSzPts val="2000"/>
              <a:buNone/>
              <a:defRPr b="1" sz="2000"/>
            </a:lvl6pPr>
            <a:lvl7pPr lvl="6" rtl="0">
              <a:spcBef>
                <a:spcPts val="0"/>
              </a:spcBef>
              <a:spcAft>
                <a:spcPts val="0"/>
              </a:spcAft>
              <a:buSzPts val="2000"/>
              <a:buNone/>
              <a:defRPr b="1" sz="2000"/>
            </a:lvl7pPr>
            <a:lvl8pPr lvl="7" rtl="0">
              <a:spcBef>
                <a:spcPts val="0"/>
              </a:spcBef>
              <a:spcAft>
                <a:spcPts val="0"/>
              </a:spcAft>
              <a:buSzPts val="2000"/>
              <a:buNone/>
              <a:defRPr b="1" sz="2000"/>
            </a:lvl8pPr>
            <a:lvl9pPr lvl="8" rtl="0">
              <a:spcBef>
                <a:spcPts val="0"/>
              </a:spcBef>
              <a:spcAft>
                <a:spcPts val="0"/>
              </a:spcAft>
              <a:buSzPts val="2000"/>
              <a:buNone/>
              <a:defRPr b="1" sz="2000"/>
            </a:lvl9pPr>
          </a:lstStyle>
          <a:p/>
        </p:txBody>
      </p:sp>
      <p:sp>
        <p:nvSpPr>
          <p:cNvPr id="157" name="Google Shape;157;p27"/>
          <p:cNvSpPr txBox="1"/>
          <p:nvPr>
            <p:ph idx="1" type="subTitle"/>
          </p:nvPr>
        </p:nvSpPr>
        <p:spPr>
          <a:xfrm>
            <a:off x="4909400" y="1218188"/>
            <a:ext cx="3439500" cy="201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Concert One"/>
              <a:buNone/>
              <a:defRPr sz="2100">
                <a:solidFill>
                  <a:schemeClr val="dk1"/>
                </a:solidFill>
                <a:latin typeface="Roboto Mono"/>
                <a:ea typeface="Roboto Mono"/>
                <a:cs typeface="Roboto Mono"/>
                <a:sym typeface="Roboto Mono"/>
              </a:defRPr>
            </a:lvl1pPr>
            <a:lvl2pPr lvl="1" rtl="0">
              <a:lnSpc>
                <a:spcPct val="100000"/>
              </a:lnSpc>
              <a:spcBef>
                <a:spcPts val="0"/>
              </a:spcBef>
              <a:spcAft>
                <a:spcPts val="0"/>
              </a:spcAft>
              <a:buClr>
                <a:schemeClr val="dk2"/>
              </a:buClr>
              <a:buSzPts val="2400"/>
              <a:buNone/>
              <a:defRPr sz="2400">
                <a:solidFill>
                  <a:schemeClr val="dk2"/>
                </a:solidFill>
              </a:defRPr>
            </a:lvl2pPr>
            <a:lvl3pPr lvl="2" rtl="0">
              <a:lnSpc>
                <a:spcPct val="100000"/>
              </a:lnSpc>
              <a:spcBef>
                <a:spcPts val="0"/>
              </a:spcBef>
              <a:spcAft>
                <a:spcPts val="0"/>
              </a:spcAft>
              <a:buClr>
                <a:schemeClr val="dk2"/>
              </a:buClr>
              <a:buSzPts val="2400"/>
              <a:buNone/>
              <a:defRPr sz="2400">
                <a:solidFill>
                  <a:schemeClr val="dk2"/>
                </a:solidFill>
              </a:defRPr>
            </a:lvl3pPr>
            <a:lvl4pPr lvl="3" rtl="0">
              <a:lnSpc>
                <a:spcPct val="100000"/>
              </a:lnSpc>
              <a:spcBef>
                <a:spcPts val="0"/>
              </a:spcBef>
              <a:spcAft>
                <a:spcPts val="0"/>
              </a:spcAft>
              <a:buClr>
                <a:schemeClr val="dk2"/>
              </a:buClr>
              <a:buSzPts val="2400"/>
              <a:buNone/>
              <a:defRPr sz="2400">
                <a:solidFill>
                  <a:schemeClr val="dk2"/>
                </a:solidFill>
              </a:defRPr>
            </a:lvl4pPr>
            <a:lvl5pPr lvl="4" rtl="0">
              <a:lnSpc>
                <a:spcPct val="100000"/>
              </a:lnSpc>
              <a:spcBef>
                <a:spcPts val="0"/>
              </a:spcBef>
              <a:spcAft>
                <a:spcPts val="0"/>
              </a:spcAft>
              <a:buClr>
                <a:schemeClr val="dk2"/>
              </a:buClr>
              <a:buSzPts val="2400"/>
              <a:buNone/>
              <a:defRPr sz="2400">
                <a:solidFill>
                  <a:schemeClr val="dk2"/>
                </a:solidFill>
              </a:defRPr>
            </a:lvl5pPr>
            <a:lvl6pPr lvl="5" rtl="0">
              <a:lnSpc>
                <a:spcPct val="100000"/>
              </a:lnSpc>
              <a:spcBef>
                <a:spcPts val="0"/>
              </a:spcBef>
              <a:spcAft>
                <a:spcPts val="0"/>
              </a:spcAft>
              <a:buClr>
                <a:schemeClr val="dk2"/>
              </a:buClr>
              <a:buSzPts val="2400"/>
              <a:buNone/>
              <a:defRPr sz="2400">
                <a:solidFill>
                  <a:schemeClr val="dk2"/>
                </a:solidFill>
              </a:defRPr>
            </a:lvl6pPr>
            <a:lvl7pPr lvl="6" rtl="0">
              <a:lnSpc>
                <a:spcPct val="100000"/>
              </a:lnSpc>
              <a:spcBef>
                <a:spcPts val="0"/>
              </a:spcBef>
              <a:spcAft>
                <a:spcPts val="0"/>
              </a:spcAft>
              <a:buClr>
                <a:schemeClr val="dk2"/>
              </a:buClr>
              <a:buSzPts val="2400"/>
              <a:buNone/>
              <a:defRPr sz="2400">
                <a:solidFill>
                  <a:schemeClr val="dk2"/>
                </a:solidFill>
              </a:defRPr>
            </a:lvl7pPr>
            <a:lvl8pPr lvl="7" rtl="0">
              <a:lnSpc>
                <a:spcPct val="100000"/>
              </a:lnSpc>
              <a:spcBef>
                <a:spcPts val="0"/>
              </a:spcBef>
              <a:spcAft>
                <a:spcPts val="0"/>
              </a:spcAft>
              <a:buClr>
                <a:schemeClr val="dk2"/>
              </a:buClr>
              <a:buSzPts val="2400"/>
              <a:buNone/>
              <a:defRPr sz="2400">
                <a:solidFill>
                  <a:schemeClr val="dk2"/>
                </a:solidFill>
              </a:defRPr>
            </a:lvl8pPr>
            <a:lvl9pPr lvl="8" rtl="0">
              <a:lnSpc>
                <a:spcPct val="100000"/>
              </a:lnSpc>
              <a:spcBef>
                <a:spcPts val="0"/>
              </a:spcBef>
              <a:spcAft>
                <a:spcPts val="0"/>
              </a:spcAft>
              <a:buClr>
                <a:schemeClr val="dk2"/>
              </a:buClr>
              <a:buSzPts val="2400"/>
              <a:buNone/>
              <a:defRPr sz="2400">
                <a:solidFill>
                  <a:schemeClr val="dk2"/>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SECTION_TITLE_AND_DESCRIPTION_1_2">
    <p:spTree>
      <p:nvGrpSpPr>
        <p:cNvPr id="158" name="Shape 158"/>
        <p:cNvGrpSpPr/>
        <p:nvPr/>
      </p:nvGrpSpPr>
      <p:grpSpPr>
        <a:xfrm>
          <a:off x="0" y="0"/>
          <a:ext cx="0" cy="0"/>
          <a:chOff x="0" y="0"/>
          <a:chExt cx="0" cy="0"/>
        </a:xfrm>
      </p:grpSpPr>
      <p:pic>
        <p:nvPicPr>
          <p:cNvPr id="159" name="Google Shape;159;p28"/>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60" name="Google Shape;160;p28"/>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161" name="Google Shape;161;p28"/>
          <p:cNvSpPr txBox="1"/>
          <p:nvPr>
            <p:ph type="title"/>
          </p:nvPr>
        </p:nvSpPr>
        <p:spPr>
          <a:xfrm>
            <a:off x="800975" y="2010025"/>
            <a:ext cx="2459400" cy="488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162" name="Google Shape;162;p28"/>
          <p:cNvSpPr txBox="1"/>
          <p:nvPr>
            <p:ph idx="1" type="subTitle"/>
          </p:nvPr>
        </p:nvSpPr>
        <p:spPr>
          <a:xfrm>
            <a:off x="801101" y="2400094"/>
            <a:ext cx="2459400" cy="71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163" name="Google Shape;163;p28"/>
          <p:cNvSpPr txBox="1"/>
          <p:nvPr>
            <p:ph idx="2" type="title"/>
          </p:nvPr>
        </p:nvSpPr>
        <p:spPr>
          <a:xfrm>
            <a:off x="5850883" y="2010025"/>
            <a:ext cx="24594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64" name="Google Shape;164;p28"/>
          <p:cNvSpPr txBox="1"/>
          <p:nvPr>
            <p:ph idx="3" type="subTitle"/>
          </p:nvPr>
        </p:nvSpPr>
        <p:spPr>
          <a:xfrm>
            <a:off x="5850880" y="2400101"/>
            <a:ext cx="24594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165" name="Google Shape;165;p28"/>
          <p:cNvSpPr txBox="1"/>
          <p:nvPr>
            <p:ph idx="4" type="title"/>
          </p:nvPr>
        </p:nvSpPr>
        <p:spPr>
          <a:xfrm>
            <a:off x="800975" y="3449700"/>
            <a:ext cx="2459400" cy="488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166" name="Google Shape;166;p28"/>
          <p:cNvSpPr txBox="1"/>
          <p:nvPr>
            <p:ph idx="5" type="subTitle"/>
          </p:nvPr>
        </p:nvSpPr>
        <p:spPr>
          <a:xfrm>
            <a:off x="801101" y="3838273"/>
            <a:ext cx="2459400" cy="716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167" name="Google Shape;167;p28"/>
          <p:cNvSpPr txBox="1"/>
          <p:nvPr>
            <p:ph idx="6" type="title"/>
          </p:nvPr>
        </p:nvSpPr>
        <p:spPr>
          <a:xfrm>
            <a:off x="5850883" y="3449699"/>
            <a:ext cx="24594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68" name="Google Shape;168;p28"/>
          <p:cNvSpPr txBox="1"/>
          <p:nvPr>
            <p:ph idx="7" type="subTitle"/>
          </p:nvPr>
        </p:nvSpPr>
        <p:spPr>
          <a:xfrm>
            <a:off x="5850880" y="3838276"/>
            <a:ext cx="24594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169" name="Google Shape;169;p28"/>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SECTION_TITLE_AND_DESCRIPTION_1_2_1">
    <p:spTree>
      <p:nvGrpSpPr>
        <p:cNvPr id="170" name="Shape 170"/>
        <p:cNvGrpSpPr/>
        <p:nvPr/>
      </p:nvGrpSpPr>
      <p:grpSpPr>
        <a:xfrm>
          <a:off x="0" y="0"/>
          <a:ext cx="0" cy="0"/>
          <a:chOff x="0" y="0"/>
          <a:chExt cx="0" cy="0"/>
        </a:xfrm>
      </p:grpSpPr>
      <p:pic>
        <p:nvPicPr>
          <p:cNvPr id="171" name="Google Shape;171;p2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72" name="Google Shape;172;p29"/>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173" name="Google Shape;173;p29"/>
          <p:cNvSpPr txBox="1"/>
          <p:nvPr>
            <p:ph type="title"/>
          </p:nvPr>
        </p:nvSpPr>
        <p:spPr>
          <a:xfrm>
            <a:off x="2598373" y="1548225"/>
            <a:ext cx="1971900" cy="488400"/>
          </a:xfrm>
          <a:prstGeom prst="rect">
            <a:avLst/>
          </a:prstGeom>
        </p:spPr>
        <p:txBody>
          <a:bodyPr anchorCtr="0" anchor="ctr" bIns="91425" lIns="91425" spcFirstLastPara="1" rIns="91425" wrap="square" tIns="91425">
            <a:noAutofit/>
          </a:bodyPr>
          <a:lstStyle>
            <a:lvl1pPr lvl="0" rtl="0">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174" name="Google Shape;174;p29"/>
          <p:cNvSpPr txBox="1"/>
          <p:nvPr>
            <p:ph idx="1" type="subTitle"/>
          </p:nvPr>
        </p:nvSpPr>
        <p:spPr>
          <a:xfrm>
            <a:off x="2598375" y="1928075"/>
            <a:ext cx="19719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175" name="Google Shape;175;p29"/>
          <p:cNvSpPr txBox="1"/>
          <p:nvPr>
            <p:ph idx="2" type="title"/>
          </p:nvPr>
        </p:nvSpPr>
        <p:spPr>
          <a:xfrm>
            <a:off x="5835074" y="1548225"/>
            <a:ext cx="1971900" cy="488400"/>
          </a:xfrm>
          <a:prstGeom prst="rect">
            <a:avLst/>
          </a:prstGeom>
        </p:spPr>
        <p:txBody>
          <a:bodyPr anchorCtr="0" anchor="ctr"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76" name="Google Shape;176;p29"/>
          <p:cNvSpPr txBox="1"/>
          <p:nvPr>
            <p:ph idx="3" type="subTitle"/>
          </p:nvPr>
        </p:nvSpPr>
        <p:spPr>
          <a:xfrm>
            <a:off x="5835075" y="1928075"/>
            <a:ext cx="19719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177" name="Google Shape;177;p29"/>
          <p:cNvSpPr txBox="1"/>
          <p:nvPr>
            <p:ph idx="4" type="title"/>
          </p:nvPr>
        </p:nvSpPr>
        <p:spPr>
          <a:xfrm>
            <a:off x="2598373" y="2987900"/>
            <a:ext cx="1971900" cy="488400"/>
          </a:xfrm>
          <a:prstGeom prst="rect">
            <a:avLst/>
          </a:prstGeom>
        </p:spPr>
        <p:txBody>
          <a:bodyPr anchorCtr="0" anchor="ctr" bIns="91425" lIns="91425" spcFirstLastPara="1" rIns="91425" wrap="square" tIns="91425">
            <a:noAutofit/>
          </a:bodyPr>
          <a:lstStyle>
            <a:lvl1pPr lvl="0" rtl="0">
              <a:spcBef>
                <a:spcPts val="0"/>
              </a:spcBef>
              <a:spcAft>
                <a:spcPts val="0"/>
              </a:spcAft>
              <a:buSzPts val="2100"/>
              <a:buNone/>
              <a:defRPr sz="2100"/>
            </a:lvl1pPr>
            <a:lvl2pPr lvl="1" rtl="0" algn="r">
              <a:spcBef>
                <a:spcPts val="0"/>
              </a:spcBef>
              <a:spcAft>
                <a:spcPts val="0"/>
              </a:spcAft>
              <a:buSzPts val="3900"/>
              <a:buNone/>
              <a:defRPr sz="3900"/>
            </a:lvl2pPr>
            <a:lvl3pPr lvl="2" rtl="0" algn="r">
              <a:spcBef>
                <a:spcPts val="0"/>
              </a:spcBef>
              <a:spcAft>
                <a:spcPts val="0"/>
              </a:spcAft>
              <a:buSzPts val="3900"/>
              <a:buNone/>
              <a:defRPr sz="3900"/>
            </a:lvl3pPr>
            <a:lvl4pPr lvl="3" rtl="0" algn="r">
              <a:spcBef>
                <a:spcPts val="0"/>
              </a:spcBef>
              <a:spcAft>
                <a:spcPts val="0"/>
              </a:spcAft>
              <a:buSzPts val="3900"/>
              <a:buNone/>
              <a:defRPr sz="3900"/>
            </a:lvl4pPr>
            <a:lvl5pPr lvl="4" rtl="0" algn="r">
              <a:spcBef>
                <a:spcPts val="0"/>
              </a:spcBef>
              <a:spcAft>
                <a:spcPts val="0"/>
              </a:spcAft>
              <a:buSzPts val="3900"/>
              <a:buNone/>
              <a:defRPr sz="3900"/>
            </a:lvl5pPr>
            <a:lvl6pPr lvl="5" rtl="0" algn="r">
              <a:spcBef>
                <a:spcPts val="0"/>
              </a:spcBef>
              <a:spcAft>
                <a:spcPts val="0"/>
              </a:spcAft>
              <a:buSzPts val="3900"/>
              <a:buNone/>
              <a:defRPr sz="3900"/>
            </a:lvl6pPr>
            <a:lvl7pPr lvl="6" rtl="0" algn="r">
              <a:spcBef>
                <a:spcPts val="0"/>
              </a:spcBef>
              <a:spcAft>
                <a:spcPts val="0"/>
              </a:spcAft>
              <a:buSzPts val="3900"/>
              <a:buNone/>
              <a:defRPr sz="3900"/>
            </a:lvl7pPr>
            <a:lvl8pPr lvl="7" rtl="0" algn="r">
              <a:spcBef>
                <a:spcPts val="0"/>
              </a:spcBef>
              <a:spcAft>
                <a:spcPts val="0"/>
              </a:spcAft>
              <a:buSzPts val="3900"/>
              <a:buNone/>
              <a:defRPr sz="3900"/>
            </a:lvl8pPr>
            <a:lvl9pPr lvl="8" rtl="0" algn="r">
              <a:spcBef>
                <a:spcPts val="0"/>
              </a:spcBef>
              <a:spcAft>
                <a:spcPts val="0"/>
              </a:spcAft>
              <a:buSzPts val="3900"/>
              <a:buNone/>
              <a:defRPr sz="3900"/>
            </a:lvl9pPr>
          </a:lstStyle>
          <a:p/>
        </p:txBody>
      </p:sp>
      <p:sp>
        <p:nvSpPr>
          <p:cNvPr id="178" name="Google Shape;178;p29"/>
          <p:cNvSpPr txBox="1"/>
          <p:nvPr>
            <p:ph idx="5" type="subTitle"/>
          </p:nvPr>
        </p:nvSpPr>
        <p:spPr>
          <a:xfrm>
            <a:off x="2598375" y="3369312"/>
            <a:ext cx="19719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gn="r">
              <a:lnSpc>
                <a:spcPct val="100000"/>
              </a:lnSpc>
              <a:spcBef>
                <a:spcPts val="0"/>
              </a:spcBef>
              <a:spcAft>
                <a:spcPts val="0"/>
              </a:spcAft>
              <a:buClr>
                <a:schemeClr val="dk2"/>
              </a:buClr>
              <a:buSzPts val="1400"/>
              <a:buNone/>
              <a:defRPr>
                <a:solidFill>
                  <a:schemeClr val="dk2"/>
                </a:solidFill>
              </a:defRPr>
            </a:lvl2pPr>
            <a:lvl3pPr lvl="2" rtl="0" algn="r">
              <a:lnSpc>
                <a:spcPct val="100000"/>
              </a:lnSpc>
              <a:spcBef>
                <a:spcPts val="0"/>
              </a:spcBef>
              <a:spcAft>
                <a:spcPts val="0"/>
              </a:spcAft>
              <a:buClr>
                <a:schemeClr val="dk2"/>
              </a:buClr>
              <a:buSzPts val="1400"/>
              <a:buNone/>
              <a:defRPr>
                <a:solidFill>
                  <a:schemeClr val="dk2"/>
                </a:solidFill>
              </a:defRPr>
            </a:lvl3pPr>
            <a:lvl4pPr lvl="3" rtl="0" algn="r">
              <a:lnSpc>
                <a:spcPct val="100000"/>
              </a:lnSpc>
              <a:spcBef>
                <a:spcPts val="0"/>
              </a:spcBef>
              <a:spcAft>
                <a:spcPts val="0"/>
              </a:spcAft>
              <a:buClr>
                <a:schemeClr val="dk2"/>
              </a:buClr>
              <a:buSzPts val="1400"/>
              <a:buNone/>
              <a:defRPr>
                <a:solidFill>
                  <a:schemeClr val="dk2"/>
                </a:solidFill>
              </a:defRPr>
            </a:lvl4pPr>
            <a:lvl5pPr lvl="4" rtl="0" algn="r">
              <a:lnSpc>
                <a:spcPct val="100000"/>
              </a:lnSpc>
              <a:spcBef>
                <a:spcPts val="0"/>
              </a:spcBef>
              <a:spcAft>
                <a:spcPts val="0"/>
              </a:spcAft>
              <a:buClr>
                <a:schemeClr val="dk2"/>
              </a:buClr>
              <a:buSzPts val="1400"/>
              <a:buNone/>
              <a:defRPr>
                <a:solidFill>
                  <a:schemeClr val="dk2"/>
                </a:solidFill>
              </a:defRPr>
            </a:lvl5pPr>
            <a:lvl6pPr lvl="5" rtl="0" algn="r">
              <a:lnSpc>
                <a:spcPct val="100000"/>
              </a:lnSpc>
              <a:spcBef>
                <a:spcPts val="0"/>
              </a:spcBef>
              <a:spcAft>
                <a:spcPts val="0"/>
              </a:spcAft>
              <a:buClr>
                <a:schemeClr val="dk2"/>
              </a:buClr>
              <a:buSzPts val="1400"/>
              <a:buNone/>
              <a:defRPr>
                <a:solidFill>
                  <a:schemeClr val="dk2"/>
                </a:solidFill>
              </a:defRPr>
            </a:lvl6pPr>
            <a:lvl7pPr lvl="6" rtl="0" algn="r">
              <a:lnSpc>
                <a:spcPct val="100000"/>
              </a:lnSpc>
              <a:spcBef>
                <a:spcPts val="0"/>
              </a:spcBef>
              <a:spcAft>
                <a:spcPts val="0"/>
              </a:spcAft>
              <a:buClr>
                <a:schemeClr val="dk2"/>
              </a:buClr>
              <a:buSzPts val="1400"/>
              <a:buNone/>
              <a:defRPr>
                <a:solidFill>
                  <a:schemeClr val="dk2"/>
                </a:solidFill>
              </a:defRPr>
            </a:lvl7pPr>
            <a:lvl8pPr lvl="7" rtl="0" algn="r">
              <a:lnSpc>
                <a:spcPct val="100000"/>
              </a:lnSpc>
              <a:spcBef>
                <a:spcPts val="0"/>
              </a:spcBef>
              <a:spcAft>
                <a:spcPts val="0"/>
              </a:spcAft>
              <a:buClr>
                <a:schemeClr val="dk2"/>
              </a:buClr>
              <a:buSzPts val="1400"/>
              <a:buNone/>
              <a:defRPr>
                <a:solidFill>
                  <a:schemeClr val="dk2"/>
                </a:solidFill>
              </a:defRPr>
            </a:lvl8pPr>
            <a:lvl9pPr lvl="8" rtl="0" algn="r">
              <a:lnSpc>
                <a:spcPct val="100000"/>
              </a:lnSpc>
              <a:spcBef>
                <a:spcPts val="0"/>
              </a:spcBef>
              <a:spcAft>
                <a:spcPts val="0"/>
              </a:spcAft>
              <a:buClr>
                <a:schemeClr val="dk2"/>
              </a:buClr>
              <a:buSzPts val="1400"/>
              <a:buNone/>
              <a:defRPr>
                <a:solidFill>
                  <a:schemeClr val="dk2"/>
                </a:solidFill>
              </a:defRPr>
            </a:lvl9pPr>
          </a:lstStyle>
          <a:p/>
        </p:txBody>
      </p:sp>
      <p:sp>
        <p:nvSpPr>
          <p:cNvPr id="179" name="Google Shape;179;p29"/>
          <p:cNvSpPr txBox="1"/>
          <p:nvPr>
            <p:ph idx="6" type="title"/>
          </p:nvPr>
        </p:nvSpPr>
        <p:spPr>
          <a:xfrm>
            <a:off x="5835074" y="2987898"/>
            <a:ext cx="1971900" cy="488400"/>
          </a:xfrm>
          <a:prstGeom prst="rect">
            <a:avLst/>
          </a:prstGeom>
        </p:spPr>
        <p:txBody>
          <a:bodyPr anchorCtr="0" anchor="ctr" bIns="91425" lIns="91425" spcFirstLastPara="1" rIns="91425" wrap="square" tIns="91425">
            <a:noAutofit/>
          </a:bodyPr>
          <a:lstStyle>
            <a:lvl1pPr lvl="0" rtl="0">
              <a:spcBef>
                <a:spcPts val="0"/>
              </a:spcBef>
              <a:spcAft>
                <a:spcPts val="0"/>
              </a:spcAft>
              <a:buSzPts val="2100"/>
              <a:buNone/>
              <a:defRPr sz="21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p:txBody>
      </p:sp>
      <p:sp>
        <p:nvSpPr>
          <p:cNvPr id="180" name="Google Shape;180;p29"/>
          <p:cNvSpPr txBox="1"/>
          <p:nvPr>
            <p:ph idx="7" type="subTitle"/>
          </p:nvPr>
        </p:nvSpPr>
        <p:spPr>
          <a:xfrm>
            <a:off x="5835075" y="3369311"/>
            <a:ext cx="1971900" cy="71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sp>
        <p:nvSpPr>
          <p:cNvPr id="181" name="Google Shape;181;p29"/>
          <p:cNvSpPr txBox="1"/>
          <p:nvPr>
            <p:ph idx="8" type="title"/>
          </p:nvPr>
        </p:nvSpPr>
        <p:spPr>
          <a:xfrm>
            <a:off x="1926750" y="711175"/>
            <a:ext cx="52905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IG_NUMBER_1">
    <p:spTree>
      <p:nvGrpSpPr>
        <p:cNvPr id="182" name="Shape 182"/>
        <p:cNvGrpSpPr/>
        <p:nvPr/>
      </p:nvGrpSpPr>
      <p:grpSpPr>
        <a:xfrm>
          <a:off x="0" y="0"/>
          <a:ext cx="0" cy="0"/>
          <a:chOff x="0" y="0"/>
          <a:chExt cx="0" cy="0"/>
        </a:xfrm>
      </p:grpSpPr>
      <p:pic>
        <p:nvPicPr>
          <p:cNvPr id="183" name="Google Shape;183;p3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84" name="Google Shape;184;p30"/>
          <p:cNvPicPr preferRelativeResize="0"/>
          <p:nvPr/>
        </p:nvPicPr>
        <p:blipFill rotWithShape="1">
          <a:blip r:embed="rId3">
            <a:alphaModFix/>
          </a:blip>
          <a:srcRect b="61089" l="0" r="0" t="0"/>
          <a:stretch/>
        </p:blipFill>
        <p:spPr>
          <a:xfrm rot="635655">
            <a:off x="1848552" y="3058534"/>
            <a:ext cx="2068426" cy="1772790"/>
          </a:xfrm>
          <a:prstGeom prst="rect">
            <a:avLst/>
          </a:prstGeom>
          <a:noFill/>
          <a:ln>
            <a:noFill/>
          </a:ln>
        </p:spPr>
      </p:pic>
      <p:pic>
        <p:nvPicPr>
          <p:cNvPr id="185" name="Google Shape;185;p30"/>
          <p:cNvPicPr preferRelativeResize="0"/>
          <p:nvPr/>
        </p:nvPicPr>
        <p:blipFill rotWithShape="1">
          <a:blip r:embed="rId3">
            <a:alphaModFix/>
          </a:blip>
          <a:srcRect b="61089" l="0" r="0" t="0"/>
          <a:stretch/>
        </p:blipFill>
        <p:spPr>
          <a:xfrm rot="1903775">
            <a:off x="6763976" y="866659"/>
            <a:ext cx="2068425" cy="1772790"/>
          </a:xfrm>
          <a:prstGeom prst="rect">
            <a:avLst/>
          </a:prstGeom>
          <a:noFill/>
          <a:ln>
            <a:noFill/>
          </a:ln>
        </p:spPr>
      </p:pic>
      <p:pic>
        <p:nvPicPr>
          <p:cNvPr id="186" name="Google Shape;186;p30"/>
          <p:cNvPicPr preferRelativeResize="0"/>
          <p:nvPr/>
        </p:nvPicPr>
        <p:blipFill rotWithShape="1">
          <a:blip r:embed="rId4">
            <a:alphaModFix/>
          </a:blip>
          <a:srcRect b="6838" l="0" r="1545" t="0"/>
          <a:stretch/>
        </p:blipFill>
        <p:spPr>
          <a:xfrm>
            <a:off x="129175" y="134900"/>
            <a:ext cx="8374226" cy="4873724"/>
          </a:xfrm>
          <a:prstGeom prst="rect">
            <a:avLst/>
          </a:prstGeom>
          <a:noFill/>
          <a:ln>
            <a:noFill/>
          </a:ln>
        </p:spPr>
      </p:pic>
      <p:sp>
        <p:nvSpPr>
          <p:cNvPr id="187" name="Google Shape;187;p30"/>
          <p:cNvSpPr txBox="1"/>
          <p:nvPr>
            <p:ph hasCustomPrompt="1" type="title"/>
          </p:nvPr>
        </p:nvSpPr>
        <p:spPr>
          <a:xfrm>
            <a:off x="130145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88" name="Google Shape;188;p30"/>
          <p:cNvSpPr txBox="1"/>
          <p:nvPr>
            <p:ph idx="1" type="subTitle"/>
          </p:nvPr>
        </p:nvSpPr>
        <p:spPr>
          <a:xfrm>
            <a:off x="130145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89" name="Google Shape;189;p30"/>
          <p:cNvSpPr txBox="1"/>
          <p:nvPr>
            <p:ph hasCustomPrompt="1" idx="2" type="title"/>
          </p:nvPr>
        </p:nvSpPr>
        <p:spPr>
          <a:xfrm>
            <a:off x="352140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0" name="Google Shape;190;p30"/>
          <p:cNvSpPr txBox="1"/>
          <p:nvPr>
            <p:ph idx="3" type="subTitle"/>
          </p:nvPr>
        </p:nvSpPr>
        <p:spPr>
          <a:xfrm>
            <a:off x="352140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91" name="Google Shape;191;p30"/>
          <p:cNvSpPr txBox="1"/>
          <p:nvPr>
            <p:ph hasCustomPrompt="1" idx="4" type="title"/>
          </p:nvPr>
        </p:nvSpPr>
        <p:spPr>
          <a:xfrm>
            <a:off x="5741350" y="2719788"/>
            <a:ext cx="2101200" cy="663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2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2" name="Google Shape;192;p30"/>
          <p:cNvSpPr txBox="1"/>
          <p:nvPr>
            <p:ph idx="5" type="subTitle"/>
          </p:nvPr>
        </p:nvSpPr>
        <p:spPr>
          <a:xfrm>
            <a:off x="5741350" y="3383388"/>
            <a:ext cx="2101200" cy="716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pic>
        <p:nvPicPr>
          <p:cNvPr id="22" name="Google Shape;22;p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3" name="Google Shape;23;p4"/>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24" name="Google Shape;24;p4"/>
          <p:cNvSpPr txBox="1"/>
          <p:nvPr>
            <p:ph type="title"/>
          </p:nvPr>
        </p:nvSpPr>
        <p:spPr>
          <a:xfrm>
            <a:off x="1836900" y="711175"/>
            <a:ext cx="54702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25" name="Google Shape;25;p4"/>
          <p:cNvSpPr txBox="1"/>
          <p:nvPr>
            <p:ph idx="1" type="body"/>
          </p:nvPr>
        </p:nvSpPr>
        <p:spPr>
          <a:xfrm>
            <a:off x="1398275" y="1401825"/>
            <a:ext cx="6963300" cy="3063000"/>
          </a:xfrm>
          <a:prstGeom prst="rect">
            <a:avLst/>
          </a:prstGeom>
        </p:spPr>
        <p:txBody>
          <a:bodyPr anchorCtr="0" anchor="t" bIns="91425" lIns="91425" spcFirstLastPara="1" rIns="91425" wrap="square" tIns="91425">
            <a:noAutofit/>
          </a:bodyPr>
          <a:lstStyle>
            <a:lvl1pPr indent="-307975" lvl="0" marL="457200">
              <a:spcBef>
                <a:spcPts val="0"/>
              </a:spcBef>
              <a:spcAft>
                <a:spcPts val="0"/>
              </a:spcAft>
              <a:buSzPts val="1250"/>
              <a:buFont typeface="Concert One"/>
              <a:buAutoNum type="arabicPeriod"/>
              <a:defRPr sz="950">
                <a:solidFill>
                  <a:schemeClr val="dk2"/>
                </a:solidFill>
              </a:defRPr>
            </a:lvl1pPr>
            <a:lvl2pPr indent="-292100" lvl="1" marL="914400">
              <a:spcBef>
                <a:spcPts val="1600"/>
              </a:spcBef>
              <a:spcAft>
                <a:spcPts val="0"/>
              </a:spcAft>
              <a:buClr>
                <a:srgbClr val="4D719D"/>
              </a:buClr>
              <a:buSzPts val="1000"/>
              <a:buFont typeface="Muli"/>
              <a:buAutoNum type="alphaLcPeriod"/>
              <a:defRPr sz="950">
                <a:solidFill>
                  <a:schemeClr val="dk2"/>
                </a:solidFill>
              </a:defRPr>
            </a:lvl2pPr>
            <a:lvl3pPr indent="-292100" lvl="2" marL="1371600">
              <a:spcBef>
                <a:spcPts val="1600"/>
              </a:spcBef>
              <a:spcAft>
                <a:spcPts val="0"/>
              </a:spcAft>
              <a:buClr>
                <a:srgbClr val="4D719D"/>
              </a:buClr>
              <a:buSzPts val="1000"/>
              <a:buFont typeface="Muli"/>
              <a:buAutoNum type="romanLcPeriod"/>
              <a:defRPr sz="950">
                <a:solidFill>
                  <a:schemeClr val="dk2"/>
                </a:solidFill>
              </a:defRPr>
            </a:lvl3pPr>
            <a:lvl4pPr indent="-292100" lvl="3" marL="1828800">
              <a:spcBef>
                <a:spcPts val="1600"/>
              </a:spcBef>
              <a:spcAft>
                <a:spcPts val="0"/>
              </a:spcAft>
              <a:buClr>
                <a:srgbClr val="4D719D"/>
              </a:buClr>
              <a:buSzPts val="1000"/>
              <a:buFont typeface="Muli"/>
              <a:buAutoNum type="arabicPeriod"/>
              <a:defRPr sz="950">
                <a:solidFill>
                  <a:schemeClr val="dk2"/>
                </a:solidFill>
              </a:defRPr>
            </a:lvl4pPr>
            <a:lvl5pPr indent="-292100" lvl="4" marL="2286000">
              <a:spcBef>
                <a:spcPts val="1600"/>
              </a:spcBef>
              <a:spcAft>
                <a:spcPts val="0"/>
              </a:spcAft>
              <a:buClr>
                <a:srgbClr val="4D719D"/>
              </a:buClr>
              <a:buSzPts val="1000"/>
              <a:buFont typeface="Muli"/>
              <a:buAutoNum type="alphaLcPeriod"/>
              <a:defRPr sz="950">
                <a:solidFill>
                  <a:schemeClr val="dk2"/>
                </a:solidFill>
              </a:defRPr>
            </a:lvl5pPr>
            <a:lvl6pPr indent="-292100" lvl="5" marL="2743200">
              <a:spcBef>
                <a:spcPts val="1600"/>
              </a:spcBef>
              <a:spcAft>
                <a:spcPts val="0"/>
              </a:spcAft>
              <a:buClr>
                <a:srgbClr val="4D719D"/>
              </a:buClr>
              <a:buSzPts val="1000"/>
              <a:buFont typeface="Muli"/>
              <a:buAutoNum type="romanLcPeriod"/>
              <a:defRPr sz="950">
                <a:solidFill>
                  <a:schemeClr val="dk2"/>
                </a:solidFill>
              </a:defRPr>
            </a:lvl6pPr>
            <a:lvl7pPr indent="-292100" lvl="6" marL="3200400">
              <a:spcBef>
                <a:spcPts val="1600"/>
              </a:spcBef>
              <a:spcAft>
                <a:spcPts val="0"/>
              </a:spcAft>
              <a:buClr>
                <a:srgbClr val="4D719D"/>
              </a:buClr>
              <a:buSzPts val="1000"/>
              <a:buFont typeface="Muli"/>
              <a:buAutoNum type="arabicPeriod"/>
              <a:defRPr sz="950">
                <a:solidFill>
                  <a:schemeClr val="dk2"/>
                </a:solidFill>
              </a:defRPr>
            </a:lvl7pPr>
            <a:lvl8pPr indent="-292100" lvl="7" marL="3657600">
              <a:spcBef>
                <a:spcPts val="1600"/>
              </a:spcBef>
              <a:spcAft>
                <a:spcPts val="0"/>
              </a:spcAft>
              <a:buClr>
                <a:srgbClr val="4D719D"/>
              </a:buClr>
              <a:buSzPts val="1000"/>
              <a:buFont typeface="Muli"/>
              <a:buAutoNum type="alphaLcPeriod"/>
              <a:defRPr sz="950">
                <a:solidFill>
                  <a:schemeClr val="dk2"/>
                </a:solidFill>
              </a:defRPr>
            </a:lvl8pPr>
            <a:lvl9pPr indent="-292100" lvl="8" marL="4114800">
              <a:spcBef>
                <a:spcPts val="1600"/>
              </a:spcBef>
              <a:spcAft>
                <a:spcPts val="1600"/>
              </a:spcAft>
              <a:buClr>
                <a:srgbClr val="4D719D"/>
              </a:buClr>
              <a:buSzPts val="1000"/>
              <a:buFont typeface="Muli"/>
              <a:buAutoNum type="romanLcPeriod"/>
              <a:defRPr sz="950">
                <a:solidFill>
                  <a:schemeClr val="dk2"/>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IG_NUMBER_1_3">
    <p:spTree>
      <p:nvGrpSpPr>
        <p:cNvPr id="193" name="Shape 193"/>
        <p:cNvGrpSpPr/>
        <p:nvPr/>
      </p:nvGrpSpPr>
      <p:grpSpPr>
        <a:xfrm>
          <a:off x="0" y="0"/>
          <a:ext cx="0" cy="0"/>
          <a:chOff x="0" y="0"/>
          <a:chExt cx="0" cy="0"/>
        </a:xfrm>
      </p:grpSpPr>
      <p:pic>
        <p:nvPicPr>
          <p:cNvPr id="194" name="Google Shape;194;p3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195" name="Google Shape;195;p31"/>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196" name="Google Shape;196;p31"/>
          <p:cNvSpPr txBox="1"/>
          <p:nvPr>
            <p:ph hasCustomPrompt="1" type="title"/>
          </p:nvPr>
        </p:nvSpPr>
        <p:spPr>
          <a:xfrm>
            <a:off x="5097100" y="965775"/>
            <a:ext cx="30420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6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7" name="Google Shape;197;p31"/>
          <p:cNvSpPr txBox="1"/>
          <p:nvPr>
            <p:ph idx="1" type="subTitle"/>
          </p:nvPr>
        </p:nvSpPr>
        <p:spPr>
          <a:xfrm>
            <a:off x="5097050" y="1461113"/>
            <a:ext cx="3042000" cy="53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198" name="Google Shape;198;p31"/>
          <p:cNvSpPr txBox="1"/>
          <p:nvPr>
            <p:ph hasCustomPrompt="1" idx="2" type="title"/>
          </p:nvPr>
        </p:nvSpPr>
        <p:spPr>
          <a:xfrm>
            <a:off x="5097100" y="2148512"/>
            <a:ext cx="30420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6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99" name="Google Shape;199;p31"/>
          <p:cNvSpPr txBox="1"/>
          <p:nvPr>
            <p:ph idx="3" type="subTitle"/>
          </p:nvPr>
        </p:nvSpPr>
        <p:spPr>
          <a:xfrm>
            <a:off x="5097050" y="2643851"/>
            <a:ext cx="3042000" cy="53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00" name="Google Shape;200;p31"/>
          <p:cNvSpPr txBox="1"/>
          <p:nvPr>
            <p:ph hasCustomPrompt="1" idx="4" type="title"/>
          </p:nvPr>
        </p:nvSpPr>
        <p:spPr>
          <a:xfrm>
            <a:off x="5097100" y="3331249"/>
            <a:ext cx="3042000" cy="495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200"/>
              <a:buNone/>
              <a:defRPr b="0" sz="46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1" name="Google Shape;201;p31"/>
          <p:cNvSpPr txBox="1"/>
          <p:nvPr>
            <p:ph idx="5" type="subTitle"/>
          </p:nvPr>
        </p:nvSpPr>
        <p:spPr>
          <a:xfrm>
            <a:off x="5097050" y="3826588"/>
            <a:ext cx="3042000" cy="53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02" name="Google Shape;202;p31"/>
          <p:cNvSpPr txBox="1"/>
          <p:nvPr>
            <p:ph idx="6" type="title"/>
          </p:nvPr>
        </p:nvSpPr>
        <p:spPr>
          <a:xfrm>
            <a:off x="1002325" y="711175"/>
            <a:ext cx="3042000" cy="810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BIG_NUMBER_1_2">
    <p:spTree>
      <p:nvGrpSpPr>
        <p:cNvPr id="203" name="Shape 203"/>
        <p:cNvGrpSpPr/>
        <p:nvPr/>
      </p:nvGrpSpPr>
      <p:grpSpPr>
        <a:xfrm>
          <a:off x="0" y="0"/>
          <a:ext cx="0" cy="0"/>
          <a:chOff x="0" y="0"/>
          <a:chExt cx="0" cy="0"/>
        </a:xfrm>
      </p:grpSpPr>
      <p:pic>
        <p:nvPicPr>
          <p:cNvPr id="204" name="Google Shape;204;p3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05" name="Google Shape;205;p32"/>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06" name="Google Shape;206;p32"/>
          <p:cNvSpPr txBox="1"/>
          <p:nvPr>
            <p:ph hasCustomPrompt="1" type="title"/>
          </p:nvPr>
        </p:nvSpPr>
        <p:spPr>
          <a:xfrm>
            <a:off x="2216050" y="1141288"/>
            <a:ext cx="2101200" cy="6636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b="0" sz="42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7" name="Google Shape;207;p32"/>
          <p:cNvSpPr txBox="1"/>
          <p:nvPr>
            <p:ph idx="1" type="subTitle"/>
          </p:nvPr>
        </p:nvSpPr>
        <p:spPr>
          <a:xfrm>
            <a:off x="2216050" y="1740988"/>
            <a:ext cx="2101200" cy="53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08" name="Google Shape;208;p32"/>
          <p:cNvSpPr txBox="1"/>
          <p:nvPr>
            <p:ph hasCustomPrompt="1" idx="2" type="title"/>
          </p:nvPr>
        </p:nvSpPr>
        <p:spPr>
          <a:xfrm>
            <a:off x="2216050" y="2830963"/>
            <a:ext cx="2101200" cy="6636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b="0" sz="42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09" name="Google Shape;209;p32"/>
          <p:cNvSpPr txBox="1"/>
          <p:nvPr>
            <p:ph idx="3" type="subTitle"/>
          </p:nvPr>
        </p:nvSpPr>
        <p:spPr>
          <a:xfrm>
            <a:off x="2216050" y="3430676"/>
            <a:ext cx="2101200" cy="53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10" name="Google Shape;210;p32"/>
          <p:cNvSpPr txBox="1"/>
          <p:nvPr>
            <p:ph hasCustomPrompt="1" idx="4" type="title"/>
          </p:nvPr>
        </p:nvSpPr>
        <p:spPr>
          <a:xfrm>
            <a:off x="6348050" y="2830963"/>
            <a:ext cx="2101200" cy="6636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b="0" sz="42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1" name="Google Shape;211;p32"/>
          <p:cNvSpPr txBox="1"/>
          <p:nvPr>
            <p:ph idx="5" type="subTitle"/>
          </p:nvPr>
        </p:nvSpPr>
        <p:spPr>
          <a:xfrm>
            <a:off x="6348050" y="3430676"/>
            <a:ext cx="2101200" cy="53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12" name="Google Shape;212;p32"/>
          <p:cNvSpPr txBox="1"/>
          <p:nvPr>
            <p:ph hasCustomPrompt="1" idx="6" type="title"/>
          </p:nvPr>
        </p:nvSpPr>
        <p:spPr>
          <a:xfrm>
            <a:off x="6348050" y="1141288"/>
            <a:ext cx="2101200" cy="6636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b="0" sz="4200">
                <a:solidFill>
                  <a:schemeClr val="dk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13" name="Google Shape;213;p32"/>
          <p:cNvSpPr txBox="1"/>
          <p:nvPr>
            <p:ph idx="7" type="subTitle"/>
          </p:nvPr>
        </p:nvSpPr>
        <p:spPr>
          <a:xfrm>
            <a:off x="6348050" y="1740988"/>
            <a:ext cx="2101200" cy="53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SECTION_TITLE_AND_DESCRIPTION_1_1_2">
    <p:spTree>
      <p:nvGrpSpPr>
        <p:cNvPr id="214" name="Shape 214"/>
        <p:cNvGrpSpPr/>
        <p:nvPr/>
      </p:nvGrpSpPr>
      <p:grpSpPr>
        <a:xfrm>
          <a:off x="0" y="0"/>
          <a:ext cx="0" cy="0"/>
          <a:chOff x="0" y="0"/>
          <a:chExt cx="0" cy="0"/>
        </a:xfrm>
      </p:grpSpPr>
      <p:pic>
        <p:nvPicPr>
          <p:cNvPr id="215" name="Google Shape;215;p3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16" name="Google Shape;216;p33"/>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17" name="Google Shape;217;p33"/>
          <p:cNvSpPr txBox="1"/>
          <p:nvPr>
            <p:ph type="title"/>
          </p:nvPr>
        </p:nvSpPr>
        <p:spPr>
          <a:xfrm>
            <a:off x="6166050" y="1183210"/>
            <a:ext cx="21402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18" name="Google Shape;218;p33"/>
          <p:cNvSpPr txBox="1"/>
          <p:nvPr>
            <p:ph idx="1" type="subTitle"/>
          </p:nvPr>
        </p:nvSpPr>
        <p:spPr>
          <a:xfrm>
            <a:off x="6166050" y="1620375"/>
            <a:ext cx="2140200" cy="92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219" name="Google Shape;219;p33"/>
          <p:cNvSpPr txBox="1"/>
          <p:nvPr>
            <p:ph idx="2" type="title"/>
          </p:nvPr>
        </p:nvSpPr>
        <p:spPr>
          <a:xfrm>
            <a:off x="6166040" y="2678335"/>
            <a:ext cx="2140200" cy="4884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None/>
              <a:defRPr sz="20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p:txBody>
      </p:sp>
      <p:sp>
        <p:nvSpPr>
          <p:cNvPr id="220" name="Google Shape;220;p33"/>
          <p:cNvSpPr txBox="1"/>
          <p:nvPr>
            <p:ph idx="3" type="subTitle"/>
          </p:nvPr>
        </p:nvSpPr>
        <p:spPr>
          <a:xfrm>
            <a:off x="6166050" y="3115508"/>
            <a:ext cx="2140200" cy="92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600">
                <a:solidFill>
                  <a:schemeClr val="dk2"/>
                </a:solidFill>
              </a:defRPr>
            </a:lvl1pPr>
            <a:lvl2pPr lvl="1" rtl="0">
              <a:lnSpc>
                <a:spcPct val="100000"/>
              </a:lnSpc>
              <a:spcBef>
                <a:spcPts val="0"/>
              </a:spcBef>
              <a:spcAft>
                <a:spcPts val="0"/>
              </a:spcAft>
              <a:buClr>
                <a:schemeClr val="dk2"/>
              </a:buClr>
              <a:buSzPts val="1600"/>
              <a:buNone/>
              <a:defRPr sz="1600">
                <a:solidFill>
                  <a:schemeClr val="dk2"/>
                </a:solidFill>
              </a:defRPr>
            </a:lvl2pPr>
            <a:lvl3pPr lvl="2" rtl="0">
              <a:lnSpc>
                <a:spcPct val="100000"/>
              </a:lnSpc>
              <a:spcBef>
                <a:spcPts val="0"/>
              </a:spcBef>
              <a:spcAft>
                <a:spcPts val="0"/>
              </a:spcAft>
              <a:buClr>
                <a:schemeClr val="dk2"/>
              </a:buClr>
              <a:buSzPts val="1600"/>
              <a:buNone/>
              <a:defRPr sz="1600">
                <a:solidFill>
                  <a:schemeClr val="dk2"/>
                </a:solidFill>
              </a:defRPr>
            </a:lvl3pPr>
            <a:lvl4pPr lvl="3" rtl="0">
              <a:lnSpc>
                <a:spcPct val="100000"/>
              </a:lnSpc>
              <a:spcBef>
                <a:spcPts val="0"/>
              </a:spcBef>
              <a:spcAft>
                <a:spcPts val="0"/>
              </a:spcAft>
              <a:buClr>
                <a:schemeClr val="dk2"/>
              </a:buClr>
              <a:buSzPts val="1600"/>
              <a:buNone/>
              <a:defRPr sz="1600">
                <a:solidFill>
                  <a:schemeClr val="dk2"/>
                </a:solidFill>
              </a:defRPr>
            </a:lvl4pPr>
            <a:lvl5pPr lvl="4" rtl="0">
              <a:lnSpc>
                <a:spcPct val="100000"/>
              </a:lnSpc>
              <a:spcBef>
                <a:spcPts val="0"/>
              </a:spcBef>
              <a:spcAft>
                <a:spcPts val="0"/>
              </a:spcAft>
              <a:buClr>
                <a:schemeClr val="dk2"/>
              </a:buClr>
              <a:buSzPts val="1600"/>
              <a:buNone/>
              <a:defRPr sz="1600">
                <a:solidFill>
                  <a:schemeClr val="dk2"/>
                </a:solidFill>
              </a:defRPr>
            </a:lvl5pPr>
            <a:lvl6pPr lvl="5" rtl="0">
              <a:lnSpc>
                <a:spcPct val="100000"/>
              </a:lnSpc>
              <a:spcBef>
                <a:spcPts val="0"/>
              </a:spcBef>
              <a:spcAft>
                <a:spcPts val="0"/>
              </a:spcAft>
              <a:buClr>
                <a:schemeClr val="dk2"/>
              </a:buClr>
              <a:buSzPts val="1600"/>
              <a:buNone/>
              <a:defRPr sz="1600">
                <a:solidFill>
                  <a:schemeClr val="dk2"/>
                </a:solidFill>
              </a:defRPr>
            </a:lvl6pPr>
            <a:lvl7pPr lvl="6" rtl="0">
              <a:lnSpc>
                <a:spcPct val="100000"/>
              </a:lnSpc>
              <a:spcBef>
                <a:spcPts val="0"/>
              </a:spcBef>
              <a:spcAft>
                <a:spcPts val="0"/>
              </a:spcAft>
              <a:buClr>
                <a:schemeClr val="dk2"/>
              </a:buClr>
              <a:buSzPts val="1600"/>
              <a:buNone/>
              <a:defRPr sz="1600">
                <a:solidFill>
                  <a:schemeClr val="dk2"/>
                </a:solidFill>
              </a:defRPr>
            </a:lvl7pPr>
            <a:lvl8pPr lvl="7" rtl="0">
              <a:lnSpc>
                <a:spcPct val="100000"/>
              </a:lnSpc>
              <a:spcBef>
                <a:spcPts val="0"/>
              </a:spcBef>
              <a:spcAft>
                <a:spcPts val="0"/>
              </a:spcAft>
              <a:buClr>
                <a:schemeClr val="dk2"/>
              </a:buClr>
              <a:buSzPts val="1600"/>
              <a:buNone/>
              <a:defRPr sz="1600">
                <a:solidFill>
                  <a:schemeClr val="dk2"/>
                </a:solidFill>
              </a:defRPr>
            </a:lvl8pPr>
            <a:lvl9pPr lvl="8" rtl="0">
              <a:lnSpc>
                <a:spcPct val="100000"/>
              </a:lnSpc>
              <a:spcBef>
                <a:spcPts val="0"/>
              </a:spcBef>
              <a:spcAft>
                <a:spcPts val="0"/>
              </a:spcAft>
              <a:buClr>
                <a:schemeClr val="dk2"/>
              </a:buClr>
              <a:buSzPts val="1600"/>
              <a:buNone/>
              <a:defRPr sz="1600">
                <a:solidFill>
                  <a:schemeClr val="dk2"/>
                </a:solidFill>
              </a:defRPr>
            </a:lvl9pPr>
          </a:lstStyle>
          <a:p/>
        </p:txBody>
      </p:sp>
      <p:sp>
        <p:nvSpPr>
          <p:cNvPr id="221" name="Google Shape;221;p33"/>
          <p:cNvSpPr txBox="1"/>
          <p:nvPr>
            <p:ph idx="4" type="title"/>
          </p:nvPr>
        </p:nvSpPr>
        <p:spPr>
          <a:xfrm>
            <a:off x="1002325" y="711175"/>
            <a:ext cx="2666700" cy="1166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1">
  <p:cSld name="CAPTION_ONLY_1">
    <p:spTree>
      <p:nvGrpSpPr>
        <p:cNvPr id="222" name="Shape 222"/>
        <p:cNvGrpSpPr/>
        <p:nvPr/>
      </p:nvGrpSpPr>
      <p:grpSpPr>
        <a:xfrm>
          <a:off x="0" y="0"/>
          <a:ext cx="0" cy="0"/>
          <a:chOff x="0" y="0"/>
          <a:chExt cx="0" cy="0"/>
        </a:xfrm>
      </p:grpSpPr>
      <p:pic>
        <p:nvPicPr>
          <p:cNvPr id="223" name="Google Shape;223;p3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24" name="Google Shape;224;p34"/>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225" name="Google Shape;225;p34"/>
          <p:cNvSpPr txBox="1"/>
          <p:nvPr>
            <p:ph type="title"/>
          </p:nvPr>
        </p:nvSpPr>
        <p:spPr>
          <a:xfrm>
            <a:off x="907470" y="2765032"/>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226" name="Google Shape;226;p34"/>
          <p:cNvSpPr txBox="1"/>
          <p:nvPr>
            <p:ph idx="1" type="subTitle"/>
          </p:nvPr>
        </p:nvSpPr>
        <p:spPr>
          <a:xfrm>
            <a:off x="1137850" y="3229817"/>
            <a:ext cx="2457000" cy="11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227" name="Google Shape;227;p34"/>
          <p:cNvSpPr txBox="1"/>
          <p:nvPr>
            <p:ph idx="2" type="title"/>
          </p:nvPr>
        </p:nvSpPr>
        <p:spPr>
          <a:xfrm>
            <a:off x="5318730" y="2765032"/>
            <a:ext cx="29178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228" name="Google Shape;228;p34"/>
          <p:cNvSpPr txBox="1"/>
          <p:nvPr>
            <p:ph idx="3" type="subTitle"/>
          </p:nvPr>
        </p:nvSpPr>
        <p:spPr>
          <a:xfrm>
            <a:off x="5549120" y="3229817"/>
            <a:ext cx="2457000" cy="116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6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APTION_ONLY_1_3">
    <p:spTree>
      <p:nvGrpSpPr>
        <p:cNvPr id="229" name="Shape 229"/>
        <p:cNvGrpSpPr/>
        <p:nvPr/>
      </p:nvGrpSpPr>
      <p:grpSpPr>
        <a:xfrm>
          <a:off x="0" y="0"/>
          <a:ext cx="0" cy="0"/>
          <a:chOff x="0" y="0"/>
          <a:chExt cx="0" cy="0"/>
        </a:xfrm>
      </p:grpSpPr>
      <p:pic>
        <p:nvPicPr>
          <p:cNvPr id="230" name="Google Shape;230;p3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31" name="Google Shape;231;p35"/>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232" name="Google Shape;232;p35"/>
          <p:cNvSpPr txBox="1"/>
          <p:nvPr>
            <p:ph type="title"/>
          </p:nvPr>
        </p:nvSpPr>
        <p:spPr>
          <a:xfrm>
            <a:off x="1344124" y="3330950"/>
            <a:ext cx="20445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233" name="Google Shape;233;p35"/>
          <p:cNvSpPr txBox="1"/>
          <p:nvPr>
            <p:ph idx="1" type="subTitle"/>
          </p:nvPr>
        </p:nvSpPr>
        <p:spPr>
          <a:xfrm>
            <a:off x="1344150" y="3693775"/>
            <a:ext cx="2044500" cy="75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4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234" name="Google Shape;234;p35"/>
          <p:cNvSpPr txBox="1"/>
          <p:nvPr>
            <p:ph idx="2" type="title"/>
          </p:nvPr>
        </p:nvSpPr>
        <p:spPr>
          <a:xfrm>
            <a:off x="5755376" y="3330950"/>
            <a:ext cx="20445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235" name="Google Shape;235;p35"/>
          <p:cNvSpPr txBox="1"/>
          <p:nvPr>
            <p:ph idx="3" type="subTitle"/>
          </p:nvPr>
        </p:nvSpPr>
        <p:spPr>
          <a:xfrm>
            <a:off x="5755375" y="3693775"/>
            <a:ext cx="2044500" cy="75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600"/>
              <a:buNone/>
              <a:defRPr sz="14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236" name="Google Shape;236;p35"/>
          <p:cNvSpPr txBox="1"/>
          <p:nvPr>
            <p:ph idx="4" type="title"/>
          </p:nvPr>
        </p:nvSpPr>
        <p:spPr>
          <a:xfrm>
            <a:off x="1002325" y="711175"/>
            <a:ext cx="2666700" cy="549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APTION_ONLY_1_2">
    <p:spTree>
      <p:nvGrpSpPr>
        <p:cNvPr id="237" name="Shape 237"/>
        <p:cNvGrpSpPr/>
        <p:nvPr/>
      </p:nvGrpSpPr>
      <p:grpSpPr>
        <a:xfrm>
          <a:off x="0" y="0"/>
          <a:ext cx="0" cy="0"/>
          <a:chOff x="0" y="0"/>
          <a:chExt cx="0" cy="0"/>
        </a:xfrm>
      </p:grpSpPr>
      <p:pic>
        <p:nvPicPr>
          <p:cNvPr id="238" name="Google Shape;238;p3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39" name="Google Shape;239;p36"/>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40" name="Google Shape;240;p36"/>
          <p:cNvSpPr txBox="1"/>
          <p:nvPr>
            <p:ph type="title"/>
          </p:nvPr>
        </p:nvSpPr>
        <p:spPr>
          <a:xfrm>
            <a:off x="1687410" y="2127912"/>
            <a:ext cx="1600800" cy="842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241" name="Google Shape;241;p36"/>
          <p:cNvSpPr txBox="1"/>
          <p:nvPr>
            <p:ph idx="1" type="subTitle"/>
          </p:nvPr>
        </p:nvSpPr>
        <p:spPr>
          <a:xfrm>
            <a:off x="1472443" y="3203876"/>
            <a:ext cx="2457000" cy="101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4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242" name="Google Shape;242;p36"/>
          <p:cNvSpPr txBox="1"/>
          <p:nvPr>
            <p:ph idx="2" type="title"/>
          </p:nvPr>
        </p:nvSpPr>
        <p:spPr>
          <a:xfrm>
            <a:off x="5946969" y="2127900"/>
            <a:ext cx="1600800" cy="842400"/>
          </a:xfrm>
          <a:prstGeom prst="rect">
            <a:avLst/>
          </a:prstGeom>
        </p:spPr>
        <p:txBody>
          <a:bodyPr anchorCtr="0" anchor="b" bIns="91425" lIns="91425" spcFirstLastPara="1" rIns="91425" wrap="square" tIns="91425">
            <a:noAutofit/>
          </a:bodyPr>
          <a:lstStyle>
            <a:lvl1pPr lvl="0" rtl="0">
              <a:spcBef>
                <a:spcPts val="0"/>
              </a:spcBef>
              <a:spcAft>
                <a:spcPts val="0"/>
              </a:spcAft>
              <a:buSzPts val="2100"/>
              <a:buNone/>
              <a:defRPr sz="2100"/>
            </a:lvl1pPr>
            <a:lvl2pPr lvl="1" rtl="0" algn="ctr">
              <a:spcBef>
                <a:spcPts val="0"/>
              </a:spcBef>
              <a:spcAft>
                <a:spcPts val="0"/>
              </a:spcAft>
              <a:buSzPts val="3900"/>
              <a:buNone/>
              <a:defRPr sz="3900"/>
            </a:lvl2pPr>
            <a:lvl3pPr lvl="2" rtl="0" algn="ctr">
              <a:spcBef>
                <a:spcPts val="0"/>
              </a:spcBef>
              <a:spcAft>
                <a:spcPts val="0"/>
              </a:spcAft>
              <a:buSzPts val="3900"/>
              <a:buNone/>
              <a:defRPr sz="3900"/>
            </a:lvl3pPr>
            <a:lvl4pPr lvl="3" rtl="0" algn="ctr">
              <a:spcBef>
                <a:spcPts val="0"/>
              </a:spcBef>
              <a:spcAft>
                <a:spcPts val="0"/>
              </a:spcAft>
              <a:buSzPts val="3900"/>
              <a:buNone/>
              <a:defRPr sz="3900"/>
            </a:lvl4pPr>
            <a:lvl5pPr lvl="4" rtl="0" algn="ctr">
              <a:spcBef>
                <a:spcPts val="0"/>
              </a:spcBef>
              <a:spcAft>
                <a:spcPts val="0"/>
              </a:spcAft>
              <a:buSzPts val="3900"/>
              <a:buNone/>
              <a:defRPr sz="3900"/>
            </a:lvl5pPr>
            <a:lvl6pPr lvl="5" rtl="0" algn="ctr">
              <a:spcBef>
                <a:spcPts val="0"/>
              </a:spcBef>
              <a:spcAft>
                <a:spcPts val="0"/>
              </a:spcAft>
              <a:buSzPts val="3900"/>
              <a:buNone/>
              <a:defRPr sz="3900"/>
            </a:lvl6pPr>
            <a:lvl7pPr lvl="6" rtl="0" algn="ctr">
              <a:spcBef>
                <a:spcPts val="0"/>
              </a:spcBef>
              <a:spcAft>
                <a:spcPts val="0"/>
              </a:spcAft>
              <a:buSzPts val="3900"/>
              <a:buNone/>
              <a:defRPr sz="3900"/>
            </a:lvl7pPr>
            <a:lvl8pPr lvl="7" rtl="0" algn="ctr">
              <a:spcBef>
                <a:spcPts val="0"/>
              </a:spcBef>
              <a:spcAft>
                <a:spcPts val="0"/>
              </a:spcAft>
              <a:buSzPts val="3900"/>
              <a:buNone/>
              <a:defRPr sz="3900"/>
            </a:lvl8pPr>
            <a:lvl9pPr lvl="8" rtl="0" algn="ctr">
              <a:spcBef>
                <a:spcPts val="0"/>
              </a:spcBef>
              <a:spcAft>
                <a:spcPts val="0"/>
              </a:spcAft>
              <a:buSzPts val="3900"/>
              <a:buNone/>
              <a:defRPr sz="3900"/>
            </a:lvl9pPr>
          </a:lstStyle>
          <a:p/>
        </p:txBody>
      </p:sp>
      <p:sp>
        <p:nvSpPr>
          <p:cNvPr id="243" name="Google Shape;243;p36"/>
          <p:cNvSpPr txBox="1"/>
          <p:nvPr>
            <p:ph idx="3" type="subTitle"/>
          </p:nvPr>
        </p:nvSpPr>
        <p:spPr>
          <a:xfrm>
            <a:off x="5745267" y="3203876"/>
            <a:ext cx="2457000" cy="101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600"/>
              <a:buNone/>
              <a:defRPr sz="1400">
                <a:solidFill>
                  <a:schemeClr val="dk2"/>
                </a:solidFill>
              </a:defRPr>
            </a:lvl1pPr>
            <a:lvl2pPr lvl="1" rtl="0" algn="ctr">
              <a:lnSpc>
                <a:spcPct val="100000"/>
              </a:lnSpc>
              <a:spcBef>
                <a:spcPts val="0"/>
              </a:spcBef>
              <a:spcAft>
                <a:spcPts val="0"/>
              </a:spcAft>
              <a:buClr>
                <a:schemeClr val="dk2"/>
              </a:buClr>
              <a:buSzPts val="1600"/>
              <a:buNone/>
              <a:defRPr sz="1600">
                <a:solidFill>
                  <a:schemeClr val="dk2"/>
                </a:solidFill>
              </a:defRPr>
            </a:lvl2pPr>
            <a:lvl3pPr lvl="2" rtl="0" algn="ctr">
              <a:lnSpc>
                <a:spcPct val="100000"/>
              </a:lnSpc>
              <a:spcBef>
                <a:spcPts val="0"/>
              </a:spcBef>
              <a:spcAft>
                <a:spcPts val="0"/>
              </a:spcAft>
              <a:buClr>
                <a:schemeClr val="dk2"/>
              </a:buClr>
              <a:buSzPts val="1600"/>
              <a:buNone/>
              <a:defRPr sz="1600">
                <a:solidFill>
                  <a:schemeClr val="dk2"/>
                </a:solidFill>
              </a:defRPr>
            </a:lvl3pPr>
            <a:lvl4pPr lvl="3" rtl="0" algn="ctr">
              <a:lnSpc>
                <a:spcPct val="100000"/>
              </a:lnSpc>
              <a:spcBef>
                <a:spcPts val="0"/>
              </a:spcBef>
              <a:spcAft>
                <a:spcPts val="0"/>
              </a:spcAft>
              <a:buClr>
                <a:schemeClr val="dk2"/>
              </a:buClr>
              <a:buSzPts val="1600"/>
              <a:buNone/>
              <a:defRPr sz="1600">
                <a:solidFill>
                  <a:schemeClr val="dk2"/>
                </a:solidFill>
              </a:defRPr>
            </a:lvl4pPr>
            <a:lvl5pPr lvl="4" rtl="0" algn="ctr">
              <a:lnSpc>
                <a:spcPct val="100000"/>
              </a:lnSpc>
              <a:spcBef>
                <a:spcPts val="0"/>
              </a:spcBef>
              <a:spcAft>
                <a:spcPts val="0"/>
              </a:spcAft>
              <a:buClr>
                <a:schemeClr val="dk2"/>
              </a:buClr>
              <a:buSzPts val="1600"/>
              <a:buNone/>
              <a:defRPr sz="1600">
                <a:solidFill>
                  <a:schemeClr val="dk2"/>
                </a:solidFill>
              </a:defRPr>
            </a:lvl5pPr>
            <a:lvl6pPr lvl="5" rtl="0" algn="ctr">
              <a:lnSpc>
                <a:spcPct val="100000"/>
              </a:lnSpc>
              <a:spcBef>
                <a:spcPts val="0"/>
              </a:spcBef>
              <a:spcAft>
                <a:spcPts val="0"/>
              </a:spcAft>
              <a:buClr>
                <a:schemeClr val="dk2"/>
              </a:buClr>
              <a:buSzPts val="1600"/>
              <a:buNone/>
              <a:defRPr sz="1600">
                <a:solidFill>
                  <a:schemeClr val="dk2"/>
                </a:solidFill>
              </a:defRPr>
            </a:lvl6pPr>
            <a:lvl7pPr lvl="6" rtl="0" algn="ctr">
              <a:lnSpc>
                <a:spcPct val="100000"/>
              </a:lnSpc>
              <a:spcBef>
                <a:spcPts val="0"/>
              </a:spcBef>
              <a:spcAft>
                <a:spcPts val="0"/>
              </a:spcAft>
              <a:buClr>
                <a:schemeClr val="dk2"/>
              </a:buClr>
              <a:buSzPts val="1600"/>
              <a:buNone/>
              <a:defRPr sz="1600">
                <a:solidFill>
                  <a:schemeClr val="dk2"/>
                </a:solidFill>
              </a:defRPr>
            </a:lvl7pPr>
            <a:lvl8pPr lvl="7" rtl="0" algn="ctr">
              <a:lnSpc>
                <a:spcPct val="100000"/>
              </a:lnSpc>
              <a:spcBef>
                <a:spcPts val="0"/>
              </a:spcBef>
              <a:spcAft>
                <a:spcPts val="0"/>
              </a:spcAft>
              <a:buClr>
                <a:schemeClr val="dk2"/>
              </a:buClr>
              <a:buSzPts val="1600"/>
              <a:buNone/>
              <a:defRPr sz="1600">
                <a:solidFill>
                  <a:schemeClr val="dk2"/>
                </a:solidFill>
              </a:defRPr>
            </a:lvl8pPr>
            <a:lvl9pPr lvl="8" rtl="0" algn="ctr">
              <a:lnSpc>
                <a:spcPct val="100000"/>
              </a:lnSpc>
              <a:spcBef>
                <a:spcPts val="0"/>
              </a:spcBef>
              <a:spcAft>
                <a:spcPts val="0"/>
              </a:spcAft>
              <a:buClr>
                <a:schemeClr val="dk2"/>
              </a:buClr>
              <a:buSzPts val="1600"/>
              <a:buNone/>
              <a:defRPr sz="1600">
                <a:solidFill>
                  <a:schemeClr val="dk2"/>
                </a:solidFill>
              </a:defRPr>
            </a:lvl9pPr>
          </a:lstStyle>
          <a:p/>
        </p:txBody>
      </p:sp>
      <p:sp>
        <p:nvSpPr>
          <p:cNvPr id="244" name="Google Shape;244;p36"/>
          <p:cNvSpPr txBox="1"/>
          <p:nvPr>
            <p:ph idx="4" type="title"/>
          </p:nvPr>
        </p:nvSpPr>
        <p:spPr>
          <a:xfrm>
            <a:off x="1002325" y="711175"/>
            <a:ext cx="2517600" cy="9126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BIG_NUMBER_1_1">
    <p:spTree>
      <p:nvGrpSpPr>
        <p:cNvPr id="245" name="Shape 245"/>
        <p:cNvGrpSpPr/>
        <p:nvPr/>
      </p:nvGrpSpPr>
      <p:grpSpPr>
        <a:xfrm>
          <a:off x="0" y="0"/>
          <a:ext cx="0" cy="0"/>
          <a:chOff x="0" y="0"/>
          <a:chExt cx="0" cy="0"/>
        </a:xfrm>
      </p:grpSpPr>
      <p:pic>
        <p:nvPicPr>
          <p:cNvPr id="246" name="Google Shape;246;p3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47" name="Google Shape;247;p37"/>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248" name="Google Shape;248;p37"/>
          <p:cNvSpPr txBox="1"/>
          <p:nvPr>
            <p:ph type="title"/>
          </p:nvPr>
        </p:nvSpPr>
        <p:spPr>
          <a:xfrm>
            <a:off x="1761575" y="711175"/>
            <a:ext cx="56208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IG_NUMBER_1_1_1">
    <p:spTree>
      <p:nvGrpSpPr>
        <p:cNvPr id="249" name="Shape 249"/>
        <p:cNvGrpSpPr/>
        <p:nvPr/>
      </p:nvGrpSpPr>
      <p:grpSpPr>
        <a:xfrm>
          <a:off x="0" y="0"/>
          <a:ext cx="0" cy="0"/>
          <a:chOff x="0" y="0"/>
          <a:chExt cx="0" cy="0"/>
        </a:xfrm>
      </p:grpSpPr>
      <p:pic>
        <p:nvPicPr>
          <p:cNvPr id="250" name="Google Shape;250;p38"/>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51" name="Google Shape;251;p38"/>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
        <p:nvSpPr>
          <p:cNvPr id="252" name="Google Shape;252;p38"/>
          <p:cNvSpPr txBox="1"/>
          <p:nvPr>
            <p:ph type="title"/>
          </p:nvPr>
        </p:nvSpPr>
        <p:spPr>
          <a:xfrm>
            <a:off x="2308050" y="711175"/>
            <a:ext cx="4527900" cy="572700"/>
          </a:xfrm>
          <a:prstGeom prst="rect">
            <a:avLst/>
          </a:prstGeom>
        </p:spPr>
        <p:txBody>
          <a:bodyPr anchorCtr="0" anchor="t" bIns="91425" lIns="91425" spcFirstLastPara="1" rIns="91425" wrap="square" tIns="91425">
            <a:noAutofit/>
          </a:bodyPr>
          <a:lstStyle>
            <a:lvl1pPr lvl="0" rtl="0" algn="ctr">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253" name="Google Shape;253;p38"/>
          <p:cNvSpPr txBox="1"/>
          <p:nvPr>
            <p:ph idx="2" type="title"/>
          </p:nvPr>
        </p:nvSpPr>
        <p:spPr>
          <a:xfrm>
            <a:off x="1664325"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54" name="Google Shape;254;p38"/>
          <p:cNvSpPr txBox="1"/>
          <p:nvPr>
            <p:ph idx="1" type="subTitle"/>
          </p:nvPr>
        </p:nvSpPr>
        <p:spPr>
          <a:xfrm>
            <a:off x="1664334"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55" name="Google Shape;255;p38"/>
          <p:cNvSpPr txBox="1"/>
          <p:nvPr>
            <p:ph idx="3" type="title"/>
          </p:nvPr>
        </p:nvSpPr>
        <p:spPr>
          <a:xfrm>
            <a:off x="3817459"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56" name="Google Shape;256;p38"/>
          <p:cNvSpPr txBox="1"/>
          <p:nvPr>
            <p:ph idx="4" type="subTitle"/>
          </p:nvPr>
        </p:nvSpPr>
        <p:spPr>
          <a:xfrm>
            <a:off x="3817468"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57" name="Google Shape;257;p38"/>
          <p:cNvSpPr txBox="1"/>
          <p:nvPr>
            <p:ph idx="5" type="title"/>
          </p:nvPr>
        </p:nvSpPr>
        <p:spPr>
          <a:xfrm>
            <a:off x="5970592" y="17872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58" name="Google Shape;258;p38"/>
          <p:cNvSpPr txBox="1"/>
          <p:nvPr>
            <p:ph idx="6" type="subTitle"/>
          </p:nvPr>
        </p:nvSpPr>
        <p:spPr>
          <a:xfrm>
            <a:off x="5970602" y="21481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59" name="Google Shape;259;p38"/>
          <p:cNvSpPr txBox="1"/>
          <p:nvPr>
            <p:ph idx="7" type="title"/>
          </p:nvPr>
        </p:nvSpPr>
        <p:spPr>
          <a:xfrm>
            <a:off x="1664325"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0" name="Google Shape;260;p38"/>
          <p:cNvSpPr txBox="1"/>
          <p:nvPr>
            <p:ph idx="8" type="subTitle"/>
          </p:nvPr>
        </p:nvSpPr>
        <p:spPr>
          <a:xfrm>
            <a:off x="1664334"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61" name="Google Shape;261;p38"/>
          <p:cNvSpPr txBox="1"/>
          <p:nvPr>
            <p:ph idx="9" type="title"/>
          </p:nvPr>
        </p:nvSpPr>
        <p:spPr>
          <a:xfrm>
            <a:off x="3817459"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2" name="Google Shape;262;p38"/>
          <p:cNvSpPr txBox="1"/>
          <p:nvPr>
            <p:ph idx="13" type="subTitle"/>
          </p:nvPr>
        </p:nvSpPr>
        <p:spPr>
          <a:xfrm>
            <a:off x="3817468"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63" name="Google Shape;263;p38"/>
          <p:cNvSpPr txBox="1"/>
          <p:nvPr>
            <p:ph idx="14" type="title"/>
          </p:nvPr>
        </p:nvSpPr>
        <p:spPr>
          <a:xfrm>
            <a:off x="5970592" y="3201025"/>
            <a:ext cx="1908900" cy="488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64" name="Google Shape;264;p38"/>
          <p:cNvSpPr txBox="1"/>
          <p:nvPr>
            <p:ph idx="15" type="subTitle"/>
          </p:nvPr>
        </p:nvSpPr>
        <p:spPr>
          <a:xfrm>
            <a:off x="5970602" y="3561998"/>
            <a:ext cx="1908900" cy="67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BIG_NUMBER_1_1_1_1">
    <p:spTree>
      <p:nvGrpSpPr>
        <p:cNvPr id="265" name="Shape 265"/>
        <p:cNvGrpSpPr/>
        <p:nvPr/>
      </p:nvGrpSpPr>
      <p:grpSpPr>
        <a:xfrm>
          <a:off x="0" y="0"/>
          <a:ext cx="0" cy="0"/>
          <a:chOff x="0" y="0"/>
          <a:chExt cx="0" cy="0"/>
        </a:xfrm>
      </p:grpSpPr>
      <p:pic>
        <p:nvPicPr>
          <p:cNvPr id="266" name="Google Shape;266;p3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67" name="Google Shape;267;p3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268" name="Google Shape;268;p39"/>
          <p:cNvSpPr txBox="1"/>
          <p:nvPr>
            <p:ph type="title"/>
          </p:nvPr>
        </p:nvSpPr>
        <p:spPr>
          <a:xfrm>
            <a:off x="1002325" y="711175"/>
            <a:ext cx="32628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269" name="Google Shape;269;p39"/>
          <p:cNvSpPr txBox="1"/>
          <p:nvPr>
            <p:ph idx="2" type="title"/>
          </p:nvPr>
        </p:nvSpPr>
        <p:spPr>
          <a:xfrm>
            <a:off x="1782625" y="1406874"/>
            <a:ext cx="1908900" cy="3948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0" name="Google Shape;270;p39"/>
          <p:cNvSpPr txBox="1"/>
          <p:nvPr>
            <p:ph idx="1" type="subTitle"/>
          </p:nvPr>
        </p:nvSpPr>
        <p:spPr>
          <a:xfrm>
            <a:off x="1782625" y="1719827"/>
            <a:ext cx="1908900" cy="56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71" name="Google Shape;271;p39"/>
          <p:cNvSpPr txBox="1"/>
          <p:nvPr>
            <p:ph idx="3" type="title"/>
          </p:nvPr>
        </p:nvSpPr>
        <p:spPr>
          <a:xfrm>
            <a:off x="6120353" y="1406874"/>
            <a:ext cx="1908900" cy="3948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2" name="Google Shape;272;p39"/>
          <p:cNvSpPr txBox="1"/>
          <p:nvPr>
            <p:ph idx="4" type="subTitle"/>
          </p:nvPr>
        </p:nvSpPr>
        <p:spPr>
          <a:xfrm>
            <a:off x="6120370" y="1719827"/>
            <a:ext cx="1908900" cy="56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73" name="Google Shape;273;p39"/>
          <p:cNvSpPr txBox="1"/>
          <p:nvPr>
            <p:ph idx="5" type="title"/>
          </p:nvPr>
        </p:nvSpPr>
        <p:spPr>
          <a:xfrm>
            <a:off x="6120348" y="2473545"/>
            <a:ext cx="1908900" cy="3948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1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4" name="Google Shape;274;p39"/>
          <p:cNvSpPr txBox="1"/>
          <p:nvPr>
            <p:ph idx="6" type="subTitle"/>
          </p:nvPr>
        </p:nvSpPr>
        <p:spPr>
          <a:xfrm>
            <a:off x="6120348" y="2787719"/>
            <a:ext cx="1908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75" name="Google Shape;275;p39"/>
          <p:cNvSpPr txBox="1"/>
          <p:nvPr>
            <p:ph idx="7" type="title"/>
          </p:nvPr>
        </p:nvSpPr>
        <p:spPr>
          <a:xfrm>
            <a:off x="1782625" y="2473545"/>
            <a:ext cx="1908900" cy="394800"/>
          </a:xfrm>
          <a:prstGeom prst="rect">
            <a:avLst/>
          </a:prstGeom>
        </p:spPr>
        <p:txBody>
          <a:bodyPr anchorCtr="0" anchor="b" bIns="91425" lIns="91425" spcFirstLastPara="1" rIns="91425" wrap="square" tIns="91425">
            <a:noAutofit/>
          </a:bodyPr>
          <a:lstStyle>
            <a:lvl1pPr lvl="0" rtl="0">
              <a:spcBef>
                <a:spcPts val="0"/>
              </a:spcBef>
              <a:spcAft>
                <a:spcPts val="0"/>
              </a:spcAft>
              <a:buSzPts val="1800"/>
              <a:buNone/>
              <a:defRPr sz="21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6" name="Google Shape;276;p39"/>
          <p:cNvSpPr txBox="1"/>
          <p:nvPr>
            <p:ph idx="8" type="subTitle"/>
          </p:nvPr>
        </p:nvSpPr>
        <p:spPr>
          <a:xfrm>
            <a:off x="1782625" y="2787719"/>
            <a:ext cx="1908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77" name="Google Shape;277;p39"/>
          <p:cNvSpPr txBox="1"/>
          <p:nvPr>
            <p:ph idx="9" type="title"/>
          </p:nvPr>
        </p:nvSpPr>
        <p:spPr>
          <a:xfrm>
            <a:off x="1782625" y="3540220"/>
            <a:ext cx="1908900" cy="3948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78" name="Google Shape;278;p39"/>
          <p:cNvSpPr txBox="1"/>
          <p:nvPr>
            <p:ph idx="13" type="subTitle"/>
          </p:nvPr>
        </p:nvSpPr>
        <p:spPr>
          <a:xfrm>
            <a:off x="1782625" y="3854394"/>
            <a:ext cx="1908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
        <p:nvSpPr>
          <p:cNvPr id="279" name="Google Shape;279;p39"/>
          <p:cNvSpPr txBox="1"/>
          <p:nvPr>
            <p:ph idx="14" type="title"/>
          </p:nvPr>
        </p:nvSpPr>
        <p:spPr>
          <a:xfrm>
            <a:off x="6120374" y="3540220"/>
            <a:ext cx="1908900" cy="394800"/>
          </a:xfrm>
          <a:prstGeom prst="rect">
            <a:avLst/>
          </a:prstGeom>
        </p:spPr>
        <p:txBody>
          <a:bodyPr anchorCtr="0" anchor="ctr" bIns="91425" lIns="91425" spcFirstLastPara="1" rIns="91425" wrap="square" tIns="91425">
            <a:noAutofit/>
          </a:bodyPr>
          <a:lstStyle>
            <a:lvl1pPr lvl="0" rtl="0">
              <a:spcBef>
                <a:spcPts val="0"/>
              </a:spcBef>
              <a:spcAft>
                <a:spcPts val="0"/>
              </a:spcAft>
              <a:buSzPts val="1800"/>
              <a:buNone/>
              <a:defRPr sz="21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280" name="Google Shape;280;p39"/>
          <p:cNvSpPr txBox="1"/>
          <p:nvPr>
            <p:ph idx="15" type="subTitle"/>
          </p:nvPr>
        </p:nvSpPr>
        <p:spPr>
          <a:xfrm>
            <a:off x="6120374" y="3854394"/>
            <a:ext cx="1908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gn="ctr">
              <a:lnSpc>
                <a:spcPct val="100000"/>
              </a:lnSpc>
              <a:spcBef>
                <a:spcPts val="0"/>
              </a:spcBef>
              <a:spcAft>
                <a:spcPts val="0"/>
              </a:spcAft>
              <a:buClr>
                <a:schemeClr val="dk2"/>
              </a:buClr>
              <a:buSzPts val="1400"/>
              <a:buNone/>
              <a:defRPr>
                <a:solidFill>
                  <a:schemeClr val="dk2"/>
                </a:solidFill>
              </a:defRPr>
            </a:lvl2pPr>
            <a:lvl3pPr lvl="2" rtl="0" algn="ctr">
              <a:lnSpc>
                <a:spcPct val="100000"/>
              </a:lnSpc>
              <a:spcBef>
                <a:spcPts val="0"/>
              </a:spcBef>
              <a:spcAft>
                <a:spcPts val="0"/>
              </a:spcAft>
              <a:buClr>
                <a:schemeClr val="dk2"/>
              </a:buClr>
              <a:buSzPts val="1400"/>
              <a:buNone/>
              <a:defRPr>
                <a:solidFill>
                  <a:schemeClr val="dk2"/>
                </a:solidFill>
              </a:defRPr>
            </a:lvl3pPr>
            <a:lvl4pPr lvl="3" rtl="0" algn="ctr">
              <a:lnSpc>
                <a:spcPct val="100000"/>
              </a:lnSpc>
              <a:spcBef>
                <a:spcPts val="0"/>
              </a:spcBef>
              <a:spcAft>
                <a:spcPts val="0"/>
              </a:spcAft>
              <a:buClr>
                <a:schemeClr val="dk2"/>
              </a:buClr>
              <a:buSzPts val="1400"/>
              <a:buNone/>
              <a:defRPr>
                <a:solidFill>
                  <a:schemeClr val="dk2"/>
                </a:solidFill>
              </a:defRPr>
            </a:lvl4pPr>
            <a:lvl5pPr lvl="4" rtl="0" algn="ctr">
              <a:lnSpc>
                <a:spcPct val="100000"/>
              </a:lnSpc>
              <a:spcBef>
                <a:spcPts val="0"/>
              </a:spcBef>
              <a:spcAft>
                <a:spcPts val="0"/>
              </a:spcAft>
              <a:buClr>
                <a:schemeClr val="dk2"/>
              </a:buClr>
              <a:buSzPts val="1400"/>
              <a:buNone/>
              <a:defRPr>
                <a:solidFill>
                  <a:schemeClr val="dk2"/>
                </a:solidFill>
              </a:defRPr>
            </a:lvl5pPr>
            <a:lvl6pPr lvl="5" rtl="0" algn="ctr">
              <a:lnSpc>
                <a:spcPct val="100000"/>
              </a:lnSpc>
              <a:spcBef>
                <a:spcPts val="0"/>
              </a:spcBef>
              <a:spcAft>
                <a:spcPts val="0"/>
              </a:spcAft>
              <a:buClr>
                <a:schemeClr val="dk2"/>
              </a:buClr>
              <a:buSzPts val="1400"/>
              <a:buNone/>
              <a:defRPr>
                <a:solidFill>
                  <a:schemeClr val="dk2"/>
                </a:solidFill>
              </a:defRPr>
            </a:lvl6pPr>
            <a:lvl7pPr lvl="6" rtl="0" algn="ctr">
              <a:lnSpc>
                <a:spcPct val="100000"/>
              </a:lnSpc>
              <a:spcBef>
                <a:spcPts val="0"/>
              </a:spcBef>
              <a:spcAft>
                <a:spcPts val="0"/>
              </a:spcAft>
              <a:buClr>
                <a:schemeClr val="dk2"/>
              </a:buClr>
              <a:buSzPts val="1400"/>
              <a:buNone/>
              <a:defRPr>
                <a:solidFill>
                  <a:schemeClr val="dk2"/>
                </a:solidFill>
              </a:defRPr>
            </a:lvl7pPr>
            <a:lvl8pPr lvl="7" rtl="0" algn="ctr">
              <a:lnSpc>
                <a:spcPct val="100000"/>
              </a:lnSpc>
              <a:spcBef>
                <a:spcPts val="0"/>
              </a:spcBef>
              <a:spcAft>
                <a:spcPts val="0"/>
              </a:spcAft>
              <a:buClr>
                <a:schemeClr val="dk2"/>
              </a:buClr>
              <a:buSzPts val="1400"/>
              <a:buNone/>
              <a:defRPr>
                <a:solidFill>
                  <a:schemeClr val="dk2"/>
                </a:solidFill>
              </a:defRPr>
            </a:lvl8pPr>
            <a:lvl9pPr lvl="8" rtl="0" algn="ctr">
              <a:lnSpc>
                <a:spcPct val="100000"/>
              </a:lnSpc>
              <a:spcBef>
                <a:spcPts val="0"/>
              </a:spcBef>
              <a:spcAft>
                <a:spcPts val="0"/>
              </a:spcAft>
              <a:buClr>
                <a:schemeClr val="dk2"/>
              </a:buClr>
              <a:buSzPts val="1400"/>
              <a:buNone/>
              <a:defRPr>
                <a:solidFill>
                  <a:schemeClr val="dk2"/>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TITLE_AND_DESCRIPTION_1_1_3">
    <p:spTree>
      <p:nvGrpSpPr>
        <p:cNvPr id="281" name="Shape 281"/>
        <p:cNvGrpSpPr/>
        <p:nvPr/>
      </p:nvGrpSpPr>
      <p:grpSpPr>
        <a:xfrm>
          <a:off x="0" y="0"/>
          <a:ext cx="0" cy="0"/>
          <a:chOff x="0" y="0"/>
          <a:chExt cx="0" cy="0"/>
        </a:xfrm>
      </p:grpSpPr>
      <p:pic>
        <p:nvPicPr>
          <p:cNvPr id="282" name="Google Shape;282;p4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83" name="Google Shape;283;p40"/>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84" name="Google Shape;284;p40"/>
          <p:cNvSpPr txBox="1"/>
          <p:nvPr>
            <p:ph type="title"/>
          </p:nvPr>
        </p:nvSpPr>
        <p:spPr>
          <a:xfrm>
            <a:off x="1041650" y="1003422"/>
            <a:ext cx="2802600" cy="722400"/>
          </a:xfrm>
          <a:prstGeom prst="rect">
            <a:avLst/>
          </a:prstGeom>
        </p:spPr>
        <p:txBody>
          <a:bodyPr anchorCtr="0" anchor="b" bIns="91425" lIns="91425" spcFirstLastPara="1" rIns="91425" wrap="square" tIns="91425">
            <a:noAutofit/>
          </a:bodyPr>
          <a:lstStyle>
            <a:lvl1pPr lvl="0" rtl="0">
              <a:lnSpc>
                <a:spcPct val="80000"/>
              </a:lnSpc>
              <a:spcBef>
                <a:spcPts val="0"/>
              </a:spcBef>
              <a:spcAft>
                <a:spcPts val="0"/>
              </a:spcAft>
              <a:buSzPts val="4800"/>
              <a:buNone/>
              <a:defRPr sz="4800"/>
            </a:lvl1pPr>
            <a:lvl2pPr lvl="1" rtl="0">
              <a:lnSpc>
                <a:spcPct val="80000"/>
              </a:lnSpc>
              <a:spcBef>
                <a:spcPts val="0"/>
              </a:spcBef>
              <a:spcAft>
                <a:spcPts val="0"/>
              </a:spcAft>
              <a:buSzPts val="4800"/>
              <a:buNone/>
              <a:defRPr sz="4800"/>
            </a:lvl2pPr>
            <a:lvl3pPr lvl="2" rtl="0">
              <a:lnSpc>
                <a:spcPct val="80000"/>
              </a:lnSpc>
              <a:spcBef>
                <a:spcPts val="0"/>
              </a:spcBef>
              <a:spcAft>
                <a:spcPts val="0"/>
              </a:spcAft>
              <a:buSzPts val="4800"/>
              <a:buNone/>
              <a:defRPr sz="4800"/>
            </a:lvl3pPr>
            <a:lvl4pPr lvl="3" rtl="0">
              <a:lnSpc>
                <a:spcPct val="80000"/>
              </a:lnSpc>
              <a:spcBef>
                <a:spcPts val="0"/>
              </a:spcBef>
              <a:spcAft>
                <a:spcPts val="0"/>
              </a:spcAft>
              <a:buSzPts val="4800"/>
              <a:buNone/>
              <a:defRPr sz="4800"/>
            </a:lvl4pPr>
            <a:lvl5pPr lvl="4" rtl="0">
              <a:lnSpc>
                <a:spcPct val="80000"/>
              </a:lnSpc>
              <a:spcBef>
                <a:spcPts val="0"/>
              </a:spcBef>
              <a:spcAft>
                <a:spcPts val="0"/>
              </a:spcAft>
              <a:buSzPts val="4800"/>
              <a:buNone/>
              <a:defRPr sz="4800"/>
            </a:lvl5pPr>
            <a:lvl6pPr lvl="5" rtl="0">
              <a:lnSpc>
                <a:spcPct val="80000"/>
              </a:lnSpc>
              <a:spcBef>
                <a:spcPts val="0"/>
              </a:spcBef>
              <a:spcAft>
                <a:spcPts val="0"/>
              </a:spcAft>
              <a:buSzPts val="4800"/>
              <a:buNone/>
              <a:defRPr sz="4800"/>
            </a:lvl6pPr>
            <a:lvl7pPr lvl="6" rtl="0">
              <a:lnSpc>
                <a:spcPct val="80000"/>
              </a:lnSpc>
              <a:spcBef>
                <a:spcPts val="0"/>
              </a:spcBef>
              <a:spcAft>
                <a:spcPts val="0"/>
              </a:spcAft>
              <a:buSzPts val="4800"/>
              <a:buNone/>
              <a:defRPr sz="4800"/>
            </a:lvl7pPr>
            <a:lvl8pPr lvl="7" rtl="0">
              <a:lnSpc>
                <a:spcPct val="80000"/>
              </a:lnSpc>
              <a:spcBef>
                <a:spcPts val="0"/>
              </a:spcBef>
              <a:spcAft>
                <a:spcPts val="0"/>
              </a:spcAft>
              <a:buSzPts val="4800"/>
              <a:buNone/>
              <a:defRPr sz="4800"/>
            </a:lvl8pPr>
            <a:lvl9pPr lvl="8" rtl="0">
              <a:lnSpc>
                <a:spcPct val="80000"/>
              </a:lnSpc>
              <a:spcBef>
                <a:spcPts val="0"/>
              </a:spcBef>
              <a:spcAft>
                <a:spcPts val="0"/>
              </a:spcAft>
              <a:buSzPts val="4800"/>
              <a:buNone/>
              <a:defRPr sz="4800"/>
            </a:lvl9pPr>
          </a:lstStyle>
          <a:p/>
        </p:txBody>
      </p:sp>
      <p:sp>
        <p:nvSpPr>
          <p:cNvPr id="285" name="Google Shape;285;p40"/>
          <p:cNvSpPr txBox="1"/>
          <p:nvPr>
            <p:ph idx="1" type="subTitle"/>
          </p:nvPr>
        </p:nvSpPr>
        <p:spPr>
          <a:xfrm>
            <a:off x="1058450" y="1757352"/>
            <a:ext cx="2769000" cy="137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None/>
              <a:defRPr sz="1400">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p:txBody>
      </p:sp>
      <p:pic>
        <p:nvPicPr>
          <p:cNvPr id="286" name="Google Shape;286;p40"/>
          <p:cNvPicPr preferRelativeResize="0"/>
          <p:nvPr/>
        </p:nvPicPr>
        <p:blipFill>
          <a:blip r:embed="rId4">
            <a:alphaModFix/>
          </a:blip>
          <a:stretch>
            <a:fillRect/>
          </a:stretch>
        </p:blipFill>
        <p:spPr>
          <a:xfrm rot="-405240">
            <a:off x="6284102" y="2385388"/>
            <a:ext cx="1961516" cy="2293291"/>
          </a:xfrm>
          <a:prstGeom prst="rect">
            <a:avLst/>
          </a:prstGeom>
          <a:noFill/>
          <a:ln>
            <a:noFill/>
          </a:ln>
        </p:spPr>
      </p:pic>
      <p:pic>
        <p:nvPicPr>
          <p:cNvPr id="287" name="Google Shape;287;p40"/>
          <p:cNvPicPr preferRelativeResize="0"/>
          <p:nvPr/>
        </p:nvPicPr>
        <p:blipFill>
          <a:blip r:embed="rId4">
            <a:alphaModFix/>
          </a:blip>
          <a:stretch>
            <a:fillRect/>
          </a:stretch>
        </p:blipFill>
        <p:spPr>
          <a:xfrm rot="417625">
            <a:off x="4378962" y="1324630"/>
            <a:ext cx="2803901" cy="2815133"/>
          </a:xfrm>
          <a:prstGeom prst="rect">
            <a:avLst/>
          </a:prstGeom>
          <a:noFill/>
          <a:ln>
            <a:noFill/>
          </a:ln>
        </p:spPr>
      </p:pic>
      <p:sp>
        <p:nvSpPr>
          <p:cNvPr id="288" name="Google Shape;288;p40"/>
          <p:cNvSpPr txBox="1"/>
          <p:nvPr/>
        </p:nvSpPr>
        <p:spPr>
          <a:xfrm rot="420963">
            <a:off x="4549033" y="2333911"/>
            <a:ext cx="2308687" cy="1497649"/>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2"/>
                </a:solidFill>
                <a:latin typeface="Roboto Mono"/>
                <a:ea typeface="Roboto Mono"/>
                <a:cs typeface="Roboto Mono"/>
                <a:sym typeface="Roboto Mono"/>
              </a:rPr>
              <a:t>CREDITS: This presentation template was created by </a:t>
            </a:r>
            <a:r>
              <a:rPr lang="en" sz="1200">
                <a:solidFill>
                  <a:schemeClr val="dk2"/>
                </a:solidFill>
                <a:uFill>
                  <a:noFill/>
                </a:uFill>
                <a:latin typeface="Roboto Mono"/>
                <a:ea typeface="Roboto Mono"/>
                <a:cs typeface="Roboto Mono"/>
                <a:sym typeface="Roboto Mono"/>
                <a:hlinkClick r:id="rId5">
                  <a:extLst>
                    <a:ext uri="{A12FA001-AC4F-418D-AE19-62706E023703}">
                      <ahyp:hlinkClr val="tx"/>
                    </a:ext>
                  </a:extLst>
                </a:hlinkClick>
              </a:rPr>
              <a:t>Slidesgo</a:t>
            </a:r>
            <a:r>
              <a:rPr lang="en" sz="1200">
                <a:solidFill>
                  <a:schemeClr val="dk2"/>
                </a:solidFill>
                <a:latin typeface="Roboto Mono"/>
                <a:ea typeface="Roboto Mono"/>
                <a:cs typeface="Roboto Mono"/>
                <a:sym typeface="Roboto Mono"/>
              </a:rPr>
              <a:t>, including icons by </a:t>
            </a:r>
            <a:r>
              <a:rPr lang="en" sz="1200">
                <a:solidFill>
                  <a:schemeClr val="dk2"/>
                </a:solidFill>
                <a:uFill>
                  <a:noFill/>
                </a:uFill>
                <a:latin typeface="Roboto Mono"/>
                <a:ea typeface="Roboto Mono"/>
                <a:cs typeface="Roboto Mono"/>
                <a:sym typeface="Roboto Mono"/>
                <a:hlinkClick r:id="rId6">
                  <a:extLst>
                    <a:ext uri="{A12FA001-AC4F-418D-AE19-62706E023703}">
                      <ahyp:hlinkClr val="tx"/>
                    </a:ext>
                  </a:extLst>
                </a:hlinkClick>
              </a:rPr>
              <a:t>Flaticon</a:t>
            </a:r>
            <a:r>
              <a:rPr lang="en" sz="1200">
                <a:solidFill>
                  <a:schemeClr val="dk2"/>
                </a:solidFill>
                <a:latin typeface="Roboto Mono"/>
                <a:ea typeface="Roboto Mono"/>
                <a:cs typeface="Roboto Mono"/>
                <a:sym typeface="Roboto Mono"/>
              </a:rPr>
              <a:t>, and infographics &amp; images by </a:t>
            </a:r>
            <a:r>
              <a:rPr lang="en" sz="1200">
                <a:solidFill>
                  <a:schemeClr val="dk2"/>
                </a:solidFill>
                <a:uFill>
                  <a:noFill/>
                </a:uFill>
                <a:latin typeface="Roboto Mono"/>
                <a:ea typeface="Roboto Mono"/>
                <a:cs typeface="Roboto Mono"/>
                <a:sym typeface="Roboto Mono"/>
                <a:hlinkClick r:id="rId7">
                  <a:extLst>
                    <a:ext uri="{A12FA001-AC4F-418D-AE19-62706E023703}">
                      <ahyp:hlinkClr val="tx"/>
                    </a:ext>
                  </a:extLst>
                </a:hlinkClick>
              </a:rPr>
              <a:t>Freepik</a:t>
            </a:r>
            <a:r>
              <a:rPr lang="en" sz="1200">
                <a:solidFill>
                  <a:schemeClr val="dk2"/>
                </a:solidFill>
                <a:latin typeface="Roboto Mono"/>
                <a:ea typeface="Roboto Mono"/>
                <a:cs typeface="Roboto Mono"/>
                <a:sym typeface="Roboto Mono"/>
              </a:rPr>
              <a:t>. </a:t>
            </a:r>
            <a:endParaRPr sz="1200">
              <a:solidFill>
                <a:schemeClr val="dk2"/>
              </a:solidFill>
              <a:latin typeface="Roboto Mono"/>
              <a:ea typeface="Roboto Mono"/>
              <a:cs typeface="Roboto Mono"/>
              <a:sym typeface="Roboto Mono"/>
            </a:endParaRPr>
          </a:p>
          <a:p>
            <a:pPr indent="0" lvl="0" marL="0" rtl="0" algn="ctr">
              <a:spcBef>
                <a:spcPts val="300"/>
              </a:spcBef>
              <a:spcAft>
                <a:spcPts val="0"/>
              </a:spcAft>
              <a:buNone/>
            </a:pPr>
            <a:r>
              <a:t/>
            </a:r>
            <a:endParaRPr sz="1200">
              <a:solidFill>
                <a:schemeClr val="dk2"/>
              </a:solidFill>
              <a:latin typeface="Roboto Mono"/>
              <a:ea typeface="Roboto Mono"/>
              <a:cs typeface="Roboto Mono"/>
              <a:sym typeface="Roboto Mon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pic>
        <p:nvPicPr>
          <p:cNvPr id="27" name="Google Shape;27;p5"/>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8" name="Google Shape;28;p5"/>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29" name="Google Shape;29;p5"/>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
        <p:nvSpPr>
          <p:cNvPr id="30" name="Google Shape;30;p5"/>
          <p:cNvSpPr txBox="1"/>
          <p:nvPr>
            <p:ph idx="1" type="body"/>
          </p:nvPr>
        </p:nvSpPr>
        <p:spPr>
          <a:xfrm>
            <a:off x="843763" y="1551725"/>
            <a:ext cx="3593400" cy="2822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Clr>
                <a:schemeClr val="dk2"/>
              </a:buClr>
              <a:buSzPts val="1400"/>
              <a:buChar char="●"/>
              <a:defRPr sz="1400">
                <a:solidFill>
                  <a:schemeClr val="dk2"/>
                </a:solidFill>
              </a:defRPr>
            </a:lvl1pPr>
            <a:lvl2pPr indent="-317500" lvl="1" marL="914400">
              <a:spcBef>
                <a:spcPts val="1600"/>
              </a:spcBef>
              <a:spcAft>
                <a:spcPts val="0"/>
              </a:spcAft>
              <a:buClr>
                <a:schemeClr val="dk2"/>
              </a:buClr>
              <a:buSzPts val="1400"/>
              <a:buChar char="○"/>
              <a:defRPr>
                <a:solidFill>
                  <a:schemeClr val="dk2"/>
                </a:solidFill>
              </a:defRPr>
            </a:lvl2pPr>
            <a:lvl3pPr indent="-317500" lvl="2" marL="1371600">
              <a:spcBef>
                <a:spcPts val="1600"/>
              </a:spcBef>
              <a:spcAft>
                <a:spcPts val="0"/>
              </a:spcAft>
              <a:buClr>
                <a:schemeClr val="dk2"/>
              </a:buClr>
              <a:buSzPts val="1400"/>
              <a:buChar char="■"/>
              <a:defRPr>
                <a:solidFill>
                  <a:schemeClr val="dk2"/>
                </a:solidFill>
              </a:defRPr>
            </a:lvl3pPr>
            <a:lvl4pPr indent="-317500" lvl="3" marL="1828800">
              <a:spcBef>
                <a:spcPts val="1600"/>
              </a:spcBef>
              <a:spcAft>
                <a:spcPts val="0"/>
              </a:spcAft>
              <a:buClr>
                <a:schemeClr val="dk2"/>
              </a:buClr>
              <a:buSzPts val="1400"/>
              <a:buChar char="●"/>
              <a:defRPr>
                <a:solidFill>
                  <a:schemeClr val="dk2"/>
                </a:solidFill>
              </a:defRPr>
            </a:lvl4pPr>
            <a:lvl5pPr indent="-317500" lvl="4" marL="2286000">
              <a:spcBef>
                <a:spcPts val="1600"/>
              </a:spcBef>
              <a:spcAft>
                <a:spcPts val="0"/>
              </a:spcAft>
              <a:buClr>
                <a:schemeClr val="dk2"/>
              </a:buClr>
              <a:buSzPts val="1400"/>
              <a:buChar char="○"/>
              <a:defRPr>
                <a:solidFill>
                  <a:schemeClr val="dk2"/>
                </a:solidFill>
              </a:defRPr>
            </a:lvl5pPr>
            <a:lvl6pPr indent="-317500" lvl="5" marL="2743200">
              <a:spcBef>
                <a:spcPts val="1600"/>
              </a:spcBef>
              <a:spcAft>
                <a:spcPts val="0"/>
              </a:spcAft>
              <a:buClr>
                <a:schemeClr val="dk2"/>
              </a:buClr>
              <a:buSzPts val="1400"/>
              <a:buChar char="■"/>
              <a:defRPr>
                <a:solidFill>
                  <a:schemeClr val="dk2"/>
                </a:solidFill>
              </a:defRPr>
            </a:lvl6pPr>
            <a:lvl7pPr indent="-317500" lvl="6" marL="3200400">
              <a:spcBef>
                <a:spcPts val="1600"/>
              </a:spcBef>
              <a:spcAft>
                <a:spcPts val="0"/>
              </a:spcAft>
              <a:buClr>
                <a:schemeClr val="dk2"/>
              </a:buClr>
              <a:buSzPts val="1400"/>
              <a:buChar char="●"/>
              <a:defRPr>
                <a:solidFill>
                  <a:schemeClr val="dk2"/>
                </a:solidFill>
              </a:defRPr>
            </a:lvl7pPr>
            <a:lvl8pPr indent="-317500" lvl="7" marL="3657600">
              <a:spcBef>
                <a:spcPts val="1600"/>
              </a:spcBef>
              <a:spcAft>
                <a:spcPts val="0"/>
              </a:spcAft>
              <a:buClr>
                <a:schemeClr val="dk2"/>
              </a:buClr>
              <a:buSzPts val="1400"/>
              <a:buChar char="○"/>
              <a:defRPr>
                <a:solidFill>
                  <a:schemeClr val="dk2"/>
                </a:solidFill>
              </a:defRPr>
            </a:lvl8pPr>
            <a:lvl9pPr indent="-317500" lvl="8" marL="4114800">
              <a:spcBef>
                <a:spcPts val="1600"/>
              </a:spcBef>
              <a:spcAft>
                <a:spcPts val="1600"/>
              </a:spcAft>
              <a:buClr>
                <a:schemeClr val="dk2"/>
              </a:buClr>
              <a:buSzPts val="1400"/>
              <a:buChar char="■"/>
              <a:defRPr>
                <a:solidFill>
                  <a:schemeClr val="dk2"/>
                </a:solidFill>
              </a:defRPr>
            </a:lvl9pPr>
          </a:lstStyle>
          <a:p/>
        </p:txBody>
      </p:sp>
      <p:sp>
        <p:nvSpPr>
          <p:cNvPr id="31" name="Google Shape;31;p5"/>
          <p:cNvSpPr txBox="1"/>
          <p:nvPr>
            <p:ph idx="2" type="body"/>
          </p:nvPr>
        </p:nvSpPr>
        <p:spPr>
          <a:xfrm>
            <a:off x="4954771" y="1551725"/>
            <a:ext cx="3593400" cy="28221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Clr>
                <a:schemeClr val="dk2"/>
              </a:buClr>
              <a:buSzPts val="1400"/>
              <a:buChar char="●"/>
              <a:defRPr sz="1400" u="sng">
                <a:solidFill>
                  <a:schemeClr val="dk2"/>
                </a:solidFill>
              </a:defRPr>
            </a:lvl1pPr>
            <a:lvl2pPr indent="-317500" lvl="1" marL="914400">
              <a:spcBef>
                <a:spcPts val="1600"/>
              </a:spcBef>
              <a:spcAft>
                <a:spcPts val="0"/>
              </a:spcAft>
              <a:buClr>
                <a:schemeClr val="dk2"/>
              </a:buClr>
              <a:buSzPts val="1400"/>
              <a:buChar char="○"/>
              <a:defRPr>
                <a:solidFill>
                  <a:schemeClr val="dk2"/>
                </a:solidFill>
              </a:defRPr>
            </a:lvl2pPr>
            <a:lvl3pPr indent="-317500" lvl="2" marL="1371600">
              <a:spcBef>
                <a:spcPts val="1600"/>
              </a:spcBef>
              <a:spcAft>
                <a:spcPts val="0"/>
              </a:spcAft>
              <a:buClr>
                <a:schemeClr val="dk2"/>
              </a:buClr>
              <a:buSzPts val="1400"/>
              <a:buChar char="■"/>
              <a:defRPr>
                <a:solidFill>
                  <a:schemeClr val="dk2"/>
                </a:solidFill>
              </a:defRPr>
            </a:lvl3pPr>
            <a:lvl4pPr indent="-317500" lvl="3" marL="1828800">
              <a:spcBef>
                <a:spcPts val="1600"/>
              </a:spcBef>
              <a:spcAft>
                <a:spcPts val="0"/>
              </a:spcAft>
              <a:buClr>
                <a:schemeClr val="dk2"/>
              </a:buClr>
              <a:buSzPts val="1400"/>
              <a:buChar char="●"/>
              <a:defRPr>
                <a:solidFill>
                  <a:schemeClr val="dk2"/>
                </a:solidFill>
              </a:defRPr>
            </a:lvl4pPr>
            <a:lvl5pPr indent="-317500" lvl="4" marL="2286000">
              <a:spcBef>
                <a:spcPts val="1600"/>
              </a:spcBef>
              <a:spcAft>
                <a:spcPts val="0"/>
              </a:spcAft>
              <a:buClr>
                <a:schemeClr val="dk2"/>
              </a:buClr>
              <a:buSzPts val="1400"/>
              <a:buChar char="○"/>
              <a:defRPr>
                <a:solidFill>
                  <a:schemeClr val="dk2"/>
                </a:solidFill>
              </a:defRPr>
            </a:lvl5pPr>
            <a:lvl6pPr indent="-317500" lvl="5" marL="2743200">
              <a:spcBef>
                <a:spcPts val="1600"/>
              </a:spcBef>
              <a:spcAft>
                <a:spcPts val="0"/>
              </a:spcAft>
              <a:buClr>
                <a:schemeClr val="dk2"/>
              </a:buClr>
              <a:buSzPts val="1400"/>
              <a:buChar char="■"/>
              <a:defRPr>
                <a:solidFill>
                  <a:schemeClr val="dk2"/>
                </a:solidFill>
              </a:defRPr>
            </a:lvl6pPr>
            <a:lvl7pPr indent="-317500" lvl="6" marL="3200400">
              <a:spcBef>
                <a:spcPts val="1600"/>
              </a:spcBef>
              <a:spcAft>
                <a:spcPts val="0"/>
              </a:spcAft>
              <a:buClr>
                <a:schemeClr val="dk2"/>
              </a:buClr>
              <a:buSzPts val="1400"/>
              <a:buChar char="●"/>
              <a:defRPr>
                <a:solidFill>
                  <a:schemeClr val="dk2"/>
                </a:solidFill>
              </a:defRPr>
            </a:lvl7pPr>
            <a:lvl8pPr indent="-317500" lvl="7" marL="3657600">
              <a:spcBef>
                <a:spcPts val="1600"/>
              </a:spcBef>
              <a:spcAft>
                <a:spcPts val="0"/>
              </a:spcAft>
              <a:buClr>
                <a:schemeClr val="dk2"/>
              </a:buClr>
              <a:buSzPts val="1400"/>
              <a:buChar char="○"/>
              <a:defRPr>
                <a:solidFill>
                  <a:schemeClr val="dk2"/>
                </a:solidFill>
              </a:defRPr>
            </a:lvl8pPr>
            <a:lvl9pPr indent="-317500" lvl="8" marL="4114800">
              <a:spcBef>
                <a:spcPts val="1600"/>
              </a:spcBef>
              <a:spcAft>
                <a:spcPts val="1600"/>
              </a:spcAft>
              <a:buClr>
                <a:schemeClr val="dk2"/>
              </a:buClr>
              <a:buSzPts val="1400"/>
              <a:buChar char="■"/>
              <a:defRPr>
                <a:solidFill>
                  <a:schemeClr val="dk2"/>
                </a:solidFill>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
    <p:spTree>
      <p:nvGrpSpPr>
        <p:cNvPr id="289" name="Shape 289"/>
        <p:cNvGrpSpPr/>
        <p:nvPr/>
      </p:nvGrpSpPr>
      <p:grpSpPr>
        <a:xfrm>
          <a:off x="0" y="0"/>
          <a:ext cx="0" cy="0"/>
          <a:chOff x="0" y="0"/>
          <a:chExt cx="0" cy="0"/>
        </a:xfrm>
      </p:grpSpPr>
      <p:pic>
        <p:nvPicPr>
          <p:cNvPr id="290" name="Google Shape;290;p41"/>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APTION_ONLY_1_1">
    <p:spTree>
      <p:nvGrpSpPr>
        <p:cNvPr id="291" name="Shape 291"/>
        <p:cNvGrpSpPr/>
        <p:nvPr/>
      </p:nvGrpSpPr>
      <p:grpSpPr>
        <a:xfrm>
          <a:off x="0" y="0"/>
          <a:ext cx="0" cy="0"/>
          <a:chOff x="0" y="0"/>
          <a:chExt cx="0" cy="0"/>
        </a:xfrm>
      </p:grpSpPr>
      <p:pic>
        <p:nvPicPr>
          <p:cNvPr id="292" name="Google Shape;292;p42"/>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93" name="Google Shape;293;p42"/>
          <p:cNvPicPr preferRelativeResize="0"/>
          <p:nvPr/>
        </p:nvPicPr>
        <p:blipFill>
          <a:blip r:embed="rId3">
            <a:alphaModFix/>
          </a:blip>
          <a:stretch>
            <a:fillRect/>
          </a:stretch>
        </p:blipFill>
        <p:spPr>
          <a:xfrm>
            <a:off x="255775" y="186275"/>
            <a:ext cx="8632448" cy="4770949"/>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SECTION_TITLE_AND_DESCRIPTION_1_1_3_1">
    <p:spTree>
      <p:nvGrpSpPr>
        <p:cNvPr id="294" name="Shape 294"/>
        <p:cNvGrpSpPr/>
        <p:nvPr/>
      </p:nvGrpSpPr>
      <p:grpSpPr>
        <a:xfrm>
          <a:off x="0" y="0"/>
          <a:ext cx="0" cy="0"/>
          <a:chOff x="0" y="0"/>
          <a:chExt cx="0" cy="0"/>
        </a:xfrm>
      </p:grpSpPr>
      <p:pic>
        <p:nvPicPr>
          <p:cNvPr id="295" name="Google Shape;295;p43"/>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96" name="Google Shape;296;p43"/>
          <p:cNvPicPr preferRelativeResize="0"/>
          <p:nvPr/>
        </p:nvPicPr>
        <p:blipFill>
          <a:blip r:embed="rId3">
            <a:alphaModFix/>
          </a:blip>
          <a:stretch>
            <a:fillRect/>
          </a:stretch>
        </p:blipFill>
        <p:spPr>
          <a:xfrm>
            <a:off x="254425" y="201113"/>
            <a:ext cx="8635149" cy="4741275"/>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BIG_NUMBER_1_1_2">
    <p:spTree>
      <p:nvGrpSpPr>
        <p:cNvPr id="297" name="Shape 297"/>
        <p:cNvGrpSpPr/>
        <p:nvPr/>
      </p:nvGrpSpPr>
      <p:grpSpPr>
        <a:xfrm>
          <a:off x="0" y="0"/>
          <a:ext cx="0" cy="0"/>
          <a:chOff x="0" y="0"/>
          <a:chExt cx="0" cy="0"/>
        </a:xfrm>
      </p:grpSpPr>
      <p:pic>
        <p:nvPicPr>
          <p:cNvPr id="298" name="Google Shape;298;p44"/>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299" name="Google Shape;299;p44"/>
          <p:cNvPicPr preferRelativeResize="0"/>
          <p:nvPr/>
        </p:nvPicPr>
        <p:blipFill rotWithShape="1">
          <a:blip r:embed="rId3">
            <a:alphaModFix/>
          </a:blip>
          <a:srcRect b="6838" l="0" r="1545" t="0"/>
          <a:stretch/>
        </p:blipFill>
        <p:spPr>
          <a:xfrm>
            <a:off x="384887" y="134900"/>
            <a:ext cx="8374226" cy="487372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pic>
        <p:nvPicPr>
          <p:cNvPr id="33" name="Google Shape;33;p6"/>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34" name="Google Shape;34;p6"/>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5" name="Google Shape;35;p6"/>
          <p:cNvSpPr txBox="1"/>
          <p:nvPr>
            <p:ph type="title"/>
          </p:nvPr>
        </p:nvSpPr>
        <p:spPr>
          <a:xfrm>
            <a:off x="1002325" y="711175"/>
            <a:ext cx="3273900" cy="8124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pic>
        <p:nvPicPr>
          <p:cNvPr id="37" name="Google Shape;37;p7"/>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38" name="Google Shape;38;p7"/>
          <p:cNvPicPr preferRelativeResize="0"/>
          <p:nvPr/>
        </p:nvPicPr>
        <p:blipFill>
          <a:blip r:embed="rId3">
            <a:alphaModFix/>
          </a:blip>
          <a:stretch>
            <a:fillRect/>
          </a:stretch>
        </p:blipFill>
        <p:spPr>
          <a:xfrm>
            <a:off x="254425" y="201113"/>
            <a:ext cx="8635149" cy="4741275"/>
          </a:xfrm>
          <a:prstGeom prst="rect">
            <a:avLst/>
          </a:prstGeom>
          <a:noFill/>
          <a:ln>
            <a:noFill/>
          </a:ln>
        </p:spPr>
      </p:pic>
      <p:sp>
        <p:nvSpPr>
          <p:cNvPr id="39" name="Google Shape;39;p7"/>
          <p:cNvSpPr txBox="1"/>
          <p:nvPr>
            <p:ph idx="1" type="body"/>
          </p:nvPr>
        </p:nvSpPr>
        <p:spPr>
          <a:xfrm>
            <a:off x="996375" y="1900525"/>
            <a:ext cx="2901600" cy="2270400"/>
          </a:xfrm>
          <a:prstGeom prst="rect">
            <a:avLst/>
          </a:prstGeom>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dk2"/>
              </a:buClr>
              <a:buSzPts val="1600"/>
              <a:buChar char="●"/>
              <a:defRPr sz="1600">
                <a:solidFill>
                  <a:schemeClr val="dk2"/>
                </a:solidFill>
              </a:defRPr>
            </a:lvl1pPr>
            <a:lvl2pPr indent="-330200" lvl="1" marL="914400">
              <a:lnSpc>
                <a:spcPct val="100000"/>
              </a:lnSpc>
              <a:spcBef>
                <a:spcPts val="1600"/>
              </a:spcBef>
              <a:spcAft>
                <a:spcPts val="0"/>
              </a:spcAft>
              <a:buClr>
                <a:schemeClr val="dk2"/>
              </a:buClr>
              <a:buSzPts val="1600"/>
              <a:buChar char="○"/>
              <a:defRPr sz="1600">
                <a:solidFill>
                  <a:schemeClr val="dk2"/>
                </a:solidFill>
              </a:defRPr>
            </a:lvl2pPr>
            <a:lvl3pPr indent="-330200" lvl="2" marL="1371600">
              <a:lnSpc>
                <a:spcPct val="100000"/>
              </a:lnSpc>
              <a:spcBef>
                <a:spcPts val="1600"/>
              </a:spcBef>
              <a:spcAft>
                <a:spcPts val="0"/>
              </a:spcAft>
              <a:buClr>
                <a:schemeClr val="dk2"/>
              </a:buClr>
              <a:buSzPts val="1600"/>
              <a:buChar char="■"/>
              <a:defRPr sz="1600">
                <a:solidFill>
                  <a:schemeClr val="dk2"/>
                </a:solidFill>
              </a:defRPr>
            </a:lvl3pPr>
            <a:lvl4pPr indent="-330200" lvl="3" marL="1828800">
              <a:lnSpc>
                <a:spcPct val="100000"/>
              </a:lnSpc>
              <a:spcBef>
                <a:spcPts val="1600"/>
              </a:spcBef>
              <a:spcAft>
                <a:spcPts val="0"/>
              </a:spcAft>
              <a:buClr>
                <a:schemeClr val="dk2"/>
              </a:buClr>
              <a:buSzPts val="1600"/>
              <a:buChar char="●"/>
              <a:defRPr sz="1600">
                <a:solidFill>
                  <a:schemeClr val="dk2"/>
                </a:solidFill>
              </a:defRPr>
            </a:lvl4pPr>
            <a:lvl5pPr indent="-330200" lvl="4" marL="2286000">
              <a:lnSpc>
                <a:spcPct val="100000"/>
              </a:lnSpc>
              <a:spcBef>
                <a:spcPts val="1600"/>
              </a:spcBef>
              <a:spcAft>
                <a:spcPts val="0"/>
              </a:spcAft>
              <a:buClr>
                <a:schemeClr val="dk2"/>
              </a:buClr>
              <a:buSzPts val="1600"/>
              <a:buChar char="○"/>
              <a:defRPr sz="1600">
                <a:solidFill>
                  <a:schemeClr val="dk2"/>
                </a:solidFill>
              </a:defRPr>
            </a:lvl5pPr>
            <a:lvl6pPr indent="-330200" lvl="5" marL="2743200">
              <a:lnSpc>
                <a:spcPct val="100000"/>
              </a:lnSpc>
              <a:spcBef>
                <a:spcPts val="1600"/>
              </a:spcBef>
              <a:spcAft>
                <a:spcPts val="0"/>
              </a:spcAft>
              <a:buClr>
                <a:schemeClr val="dk2"/>
              </a:buClr>
              <a:buSzPts val="1600"/>
              <a:buChar char="■"/>
              <a:defRPr sz="1600">
                <a:solidFill>
                  <a:schemeClr val="dk2"/>
                </a:solidFill>
              </a:defRPr>
            </a:lvl6pPr>
            <a:lvl7pPr indent="-330200" lvl="6" marL="3200400">
              <a:lnSpc>
                <a:spcPct val="100000"/>
              </a:lnSpc>
              <a:spcBef>
                <a:spcPts val="1600"/>
              </a:spcBef>
              <a:spcAft>
                <a:spcPts val="0"/>
              </a:spcAft>
              <a:buClr>
                <a:schemeClr val="dk2"/>
              </a:buClr>
              <a:buSzPts val="1600"/>
              <a:buChar char="●"/>
              <a:defRPr sz="1600">
                <a:solidFill>
                  <a:schemeClr val="dk2"/>
                </a:solidFill>
              </a:defRPr>
            </a:lvl7pPr>
            <a:lvl8pPr indent="-330200" lvl="7" marL="3657600">
              <a:lnSpc>
                <a:spcPct val="100000"/>
              </a:lnSpc>
              <a:spcBef>
                <a:spcPts val="1600"/>
              </a:spcBef>
              <a:spcAft>
                <a:spcPts val="0"/>
              </a:spcAft>
              <a:buClr>
                <a:schemeClr val="dk2"/>
              </a:buClr>
              <a:buSzPts val="1600"/>
              <a:buChar char="○"/>
              <a:defRPr sz="1600">
                <a:solidFill>
                  <a:schemeClr val="dk2"/>
                </a:solidFill>
              </a:defRPr>
            </a:lvl8pPr>
            <a:lvl9pPr indent="-330200" lvl="8" marL="4114800">
              <a:lnSpc>
                <a:spcPct val="100000"/>
              </a:lnSpc>
              <a:spcBef>
                <a:spcPts val="1600"/>
              </a:spcBef>
              <a:spcAft>
                <a:spcPts val="1600"/>
              </a:spcAft>
              <a:buClr>
                <a:schemeClr val="dk2"/>
              </a:buClr>
              <a:buSzPts val="1600"/>
              <a:buChar char="■"/>
              <a:defRPr sz="1600">
                <a:solidFill>
                  <a:schemeClr val="dk2"/>
                </a:solidFill>
              </a:defRPr>
            </a:lvl9pPr>
          </a:lstStyle>
          <a:p/>
        </p:txBody>
      </p:sp>
      <p:sp>
        <p:nvSpPr>
          <p:cNvPr id="40" name="Google Shape;40;p7"/>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1" name="Shape 41"/>
        <p:cNvGrpSpPr/>
        <p:nvPr/>
      </p:nvGrpSpPr>
      <p:grpSpPr>
        <a:xfrm>
          <a:off x="0" y="0"/>
          <a:ext cx="0" cy="0"/>
          <a:chOff x="0" y="0"/>
          <a:chExt cx="0" cy="0"/>
        </a:xfrm>
      </p:grpSpPr>
      <p:sp>
        <p:nvSpPr>
          <p:cNvPr id="42" name="Google Shape;42;p8"/>
          <p:cNvSpPr/>
          <p:nvPr>
            <p:ph idx="2" type="pic"/>
          </p:nvPr>
        </p:nvSpPr>
        <p:spPr>
          <a:xfrm>
            <a:off x="-55500" y="0"/>
            <a:ext cx="9255000" cy="5143500"/>
          </a:xfrm>
          <a:prstGeom prst="rect">
            <a:avLst/>
          </a:prstGeom>
          <a:noFill/>
          <a:ln>
            <a:noFill/>
          </a:ln>
        </p:spPr>
      </p:sp>
      <p:sp>
        <p:nvSpPr>
          <p:cNvPr id="43" name="Google Shape;43;p8"/>
          <p:cNvSpPr txBox="1"/>
          <p:nvPr>
            <p:ph type="title"/>
          </p:nvPr>
        </p:nvSpPr>
        <p:spPr>
          <a:xfrm flipH="1" rot="-877333">
            <a:off x="641615" y="1013164"/>
            <a:ext cx="2155721" cy="1510808"/>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b="0" sz="26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pic>
        <p:nvPicPr>
          <p:cNvPr id="45" name="Google Shape;45;p9"/>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46" name="Google Shape;46;p9"/>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47" name="Google Shape;47;p9"/>
          <p:cNvSpPr txBox="1"/>
          <p:nvPr>
            <p:ph idx="1" type="subTitle"/>
          </p:nvPr>
        </p:nvSpPr>
        <p:spPr>
          <a:xfrm>
            <a:off x="1629950" y="3828100"/>
            <a:ext cx="2332500" cy="697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Font typeface="Concert One"/>
              <a:buNone/>
              <a:defRPr sz="1600">
                <a:latin typeface="Concert One"/>
                <a:ea typeface="Concert One"/>
                <a:cs typeface="Concert One"/>
                <a:sym typeface="Concert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8" name="Google Shape;48;p9"/>
          <p:cNvSpPr txBox="1"/>
          <p:nvPr>
            <p:ph idx="2" type="body"/>
          </p:nvPr>
        </p:nvSpPr>
        <p:spPr>
          <a:xfrm>
            <a:off x="5044725" y="539500"/>
            <a:ext cx="3224400" cy="40692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Clr>
                <a:schemeClr val="dk2"/>
              </a:buClr>
              <a:buSzPts val="1400"/>
              <a:buChar char="●"/>
              <a:defRPr sz="1400">
                <a:solidFill>
                  <a:schemeClr val="dk2"/>
                </a:solidFill>
              </a:defRPr>
            </a:lvl1pPr>
            <a:lvl2pPr indent="-317500" lvl="1" marL="914400">
              <a:spcBef>
                <a:spcPts val="0"/>
              </a:spcBef>
              <a:spcAft>
                <a:spcPts val="0"/>
              </a:spcAft>
              <a:buClr>
                <a:schemeClr val="dk2"/>
              </a:buClr>
              <a:buSzPts val="1400"/>
              <a:buChar char="○"/>
              <a:defRPr>
                <a:solidFill>
                  <a:schemeClr val="dk2"/>
                </a:solidFill>
              </a:defRPr>
            </a:lvl2pPr>
            <a:lvl3pPr indent="-317500" lvl="2" marL="1371600">
              <a:spcBef>
                <a:spcPts val="1600"/>
              </a:spcBef>
              <a:spcAft>
                <a:spcPts val="0"/>
              </a:spcAft>
              <a:buClr>
                <a:schemeClr val="dk2"/>
              </a:buClr>
              <a:buSzPts val="1400"/>
              <a:buChar char="■"/>
              <a:defRPr>
                <a:solidFill>
                  <a:schemeClr val="dk2"/>
                </a:solidFill>
              </a:defRPr>
            </a:lvl3pPr>
            <a:lvl4pPr indent="-317500" lvl="3" marL="1828800">
              <a:spcBef>
                <a:spcPts val="1600"/>
              </a:spcBef>
              <a:spcAft>
                <a:spcPts val="0"/>
              </a:spcAft>
              <a:buClr>
                <a:schemeClr val="dk2"/>
              </a:buClr>
              <a:buSzPts val="1400"/>
              <a:buChar char="●"/>
              <a:defRPr>
                <a:solidFill>
                  <a:schemeClr val="dk2"/>
                </a:solidFill>
              </a:defRPr>
            </a:lvl4pPr>
            <a:lvl5pPr indent="-317500" lvl="4" marL="2286000">
              <a:spcBef>
                <a:spcPts val="1600"/>
              </a:spcBef>
              <a:spcAft>
                <a:spcPts val="0"/>
              </a:spcAft>
              <a:buClr>
                <a:schemeClr val="dk2"/>
              </a:buClr>
              <a:buSzPts val="1400"/>
              <a:buChar char="○"/>
              <a:defRPr>
                <a:solidFill>
                  <a:schemeClr val="dk2"/>
                </a:solidFill>
              </a:defRPr>
            </a:lvl5pPr>
            <a:lvl6pPr indent="-317500" lvl="5" marL="2743200">
              <a:spcBef>
                <a:spcPts val="1600"/>
              </a:spcBef>
              <a:spcAft>
                <a:spcPts val="0"/>
              </a:spcAft>
              <a:buClr>
                <a:schemeClr val="dk2"/>
              </a:buClr>
              <a:buSzPts val="1400"/>
              <a:buChar char="■"/>
              <a:defRPr>
                <a:solidFill>
                  <a:schemeClr val="dk2"/>
                </a:solidFill>
              </a:defRPr>
            </a:lvl6pPr>
            <a:lvl7pPr indent="-317500" lvl="6" marL="3200400">
              <a:spcBef>
                <a:spcPts val="1600"/>
              </a:spcBef>
              <a:spcAft>
                <a:spcPts val="0"/>
              </a:spcAft>
              <a:buClr>
                <a:schemeClr val="dk2"/>
              </a:buClr>
              <a:buSzPts val="1400"/>
              <a:buChar char="●"/>
              <a:defRPr>
                <a:solidFill>
                  <a:schemeClr val="dk2"/>
                </a:solidFill>
              </a:defRPr>
            </a:lvl7pPr>
            <a:lvl8pPr indent="-317500" lvl="7" marL="3657600">
              <a:spcBef>
                <a:spcPts val="1600"/>
              </a:spcBef>
              <a:spcAft>
                <a:spcPts val="0"/>
              </a:spcAft>
              <a:buClr>
                <a:schemeClr val="dk2"/>
              </a:buClr>
              <a:buSzPts val="1400"/>
              <a:buChar char="○"/>
              <a:defRPr>
                <a:solidFill>
                  <a:schemeClr val="dk2"/>
                </a:solidFill>
              </a:defRPr>
            </a:lvl8pPr>
            <a:lvl9pPr indent="-317500" lvl="8" marL="4114800">
              <a:spcBef>
                <a:spcPts val="1600"/>
              </a:spcBef>
              <a:spcAft>
                <a:spcPts val="1600"/>
              </a:spcAft>
              <a:buClr>
                <a:schemeClr val="dk2"/>
              </a:buClr>
              <a:buSzPts val="1400"/>
              <a:buChar char="■"/>
              <a:defRPr>
                <a:solidFill>
                  <a:schemeClr val="dk2"/>
                </a:solidFill>
              </a:defRPr>
            </a:lvl9pPr>
          </a:lstStyle>
          <a:p/>
        </p:txBody>
      </p:sp>
      <p:sp>
        <p:nvSpPr>
          <p:cNvPr id="49" name="Google Shape;49;p9"/>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pic>
        <p:nvPicPr>
          <p:cNvPr id="51" name="Google Shape;51;p10"/>
          <p:cNvPicPr preferRelativeResize="0"/>
          <p:nvPr/>
        </p:nvPicPr>
        <p:blipFill rotWithShape="1">
          <a:blip r:embed="rId2">
            <a:alphaModFix amt="28000"/>
          </a:blip>
          <a:srcRect b="39510" l="0" r="0" t="3044"/>
          <a:stretch/>
        </p:blipFill>
        <p:spPr>
          <a:xfrm>
            <a:off x="-247650" y="-187450"/>
            <a:ext cx="9736454" cy="5520130"/>
          </a:xfrm>
          <a:prstGeom prst="rect">
            <a:avLst/>
          </a:prstGeom>
          <a:noFill/>
          <a:ln>
            <a:noFill/>
          </a:ln>
        </p:spPr>
      </p:pic>
      <p:pic>
        <p:nvPicPr>
          <p:cNvPr id="52" name="Google Shape;52;p10"/>
          <p:cNvPicPr preferRelativeResize="0"/>
          <p:nvPr/>
        </p:nvPicPr>
        <p:blipFill>
          <a:blip r:embed="rId3">
            <a:alphaModFix/>
          </a:blip>
          <a:stretch>
            <a:fillRect/>
          </a:stretch>
        </p:blipFill>
        <p:spPr>
          <a:xfrm>
            <a:off x="255775" y="186275"/>
            <a:ext cx="8632448" cy="4770949"/>
          </a:xfrm>
          <a:prstGeom prst="rect">
            <a:avLst/>
          </a:prstGeom>
          <a:noFill/>
          <a:ln>
            <a:noFill/>
          </a:ln>
        </p:spPr>
      </p:pic>
      <p:sp>
        <p:nvSpPr>
          <p:cNvPr id="53" name="Google Shape;53;p10"/>
          <p:cNvSpPr txBox="1"/>
          <p:nvPr>
            <p:ph type="title"/>
          </p:nvPr>
        </p:nvSpPr>
        <p:spPr>
          <a:xfrm>
            <a:off x="1002325" y="711173"/>
            <a:ext cx="2403900" cy="13857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2800"/>
              <a:buNone/>
              <a:defRPr/>
            </a:lvl1pPr>
            <a:lvl2pPr lvl="1" rtl="0">
              <a:lnSpc>
                <a:spcPct val="80000"/>
              </a:lnSpc>
              <a:spcBef>
                <a:spcPts val="0"/>
              </a:spcBef>
              <a:spcAft>
                <a:spcPts val="0"/>
              </a:spcAft>
              <a:buSzPts val="2800"/>
              <a:buNone/>
              <a:defRPr/>
            </a:lvl2pPr>
            <a:lvl3pPr lvl="2" rtl="0">
              <a:lnSpc>
                <a:spcPct val="80000"/>
              </a:lnSpc>
              <a:spcBef>
                <a:spcPts val="0"/>
              </a:spcBef>
              <a:spcAft>
                <a:spcPts val="0"/>
              </a:spcAft>
              <a:buSzPts val="2800"/>
              <a:buNone/>
              <a:defRPr/>
            </a:lvl3pPr>
            <a:lvl4pPr lvl="3" rtl="0">
              <a:lnSpc>
                <a:spcPct val="80000"/>
              </a:lnSpc>
              <a:spcBef>
                <a:spcPts val="0"/>
              </a:spcBef>
              <a:spcAft>
                <a:spcPts val="0"/>
              </a:spcAft>
              <a:buSzPts val="2800"/>
              <a:buNone/>
              <a:defRPr/>
            </a:lvl4pPr>
            <a:lvl5pPr lvl="4" rtl="0">
              <a:lnSpc>
                <a:spcPct val="80000"/>
              </a:lnSpc>
              <a:spcBef>
                <a:spcPts val="0"/>
              </a:spcBef>
              <a:spcAft>
                <a:spcPts val="0"/>
              </a:spcAft>
              <a:buSzPts val="2800"/>
              <a:buNone/>
              <a:defRPr/>
            </a:lvl5pPr>
            <a:lvl6pPr lvl="5" rtl="0">
              <a:lnSpc>
                <a:spcPct val="80000"/>
              </a:lnSpc>
              <a:spcBef>
                <a:spcPts val="0"/>
              </a:spcBef>
              <a:spcAft>
                <a:spcPts val="0"/>
              </a:spcAft>
              <a:buSzPts val="2800"/>
              <a:buNone/>
              <a:defRPr/>
            </a:lvl6pPr>
            <a:lvl7pPr lvl="6" rtl="0">
              <a:lnSpc>
                <a:spcPct val="80000"/>
              </a:lnSpc>
              <a:spcBef>
                <a:spcPts val="0"/>
              </a:spcBef>
              <a:spcAft>
                <a:spcPts val="0"/>
              </a:spcAft>
              <a:buSzPts val="2800"/>
              <a:buNone/>
              <a:defRPr/>
            </a:lvl7pPr>
            <a:lvl8pPr lvl="7" rtl="0">
              <a:lnSpc>
                <a:spcPct val="80000"/>
              </a:lnSpc>
              <a:spcBef>
                <a:spcPts val="0"/>
              </a:spcBef>
              <a:spcAft>
                <a:spcPts val="0"/>
              </a:spcAft>
              <a:buSzPts val="2800"/>
              <a:buNone/>
              <a:defRPr/>
            </a:lvl8pPr>
            <a:lvl9pPr lvl="8" rtl="0">
              <a:lnSpc>
                <a:spcPct val="8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theme" Target="../theme/theme1.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2"/>
              </a:buClr>
              <a:buSzPts val="2800"/>
              <a:buFont typeface="Concert One"/>
              <a:buNone/>
              <a:defRPr b="1" sz="2800">
                <a:solidFill>
                  <a:schemeClr val="accent2"/>
                </a:solidFill>
                <a:latin typeface="Concert One"/>
                <a:ea typeface="Concert One"/>
                <a:cs typeface="Concert One"/>
                <a:sym typeface="Concert One"/>
              </a:defRPr>
            </a:lvl1pPr>
            <a:lvl2pPr lvl="1">
              <a:spcBef>
                <a:spcPts val="0"/>
              </a:spcBef>
              <a:spcAft>
                <a:spcPts val="0"/>
              </a:spcAft>
              <a:buClr>
                <a:schemeClr val="accent2"/>
              </a:buClr>
              <a:buSzPts val="2800"/>
              <a:buNone/>
              <a:defRPr sz="2800">
                <a:solidFill>
                  <a:schemeClr val="accent2"/>
                </a:solidFill>
              </a:defRPr>
            </a:lvl2pPr>
            <a:lvl3pPr lvl="2">
              <a:spcBef>
                <a:spcPts val="0"/>
              </a:spcBef>
              <a:spcAft>
                <a:spcPts val="0"/>
              </a:spcAft>
              <a:buClr>
                <a:schemeClr val="accent2"/>
              </a:buClr>
              <a:buSzPts val="2800"/>
              <a:buNone/>
              <a:defRPr sz="2800">
                <a:solidFill>
                  <a:schemeClr val="accent2"/>
                </a:solidFill>
              </a:defRPr>
            </a:lvl3pPr>
            <a:lvl4pPr lvl="3">
              <a:spcBef>
                <a:spcPts val="0"/>
              </a:spcBef>
              <a:spcAft>
                <a:spcPts val="0"/>
              </a:spcAft>
              <a:buClr>
                <a:schemeClr val="accent2"/>
              </a:buClr>
              <a:buSzPts val="2800"/>
              <a:buNone/>
              <a:defRPr sz="2800">
                <a:solidFill>
                  <a:schemeClr val="accent2"/>
                </a:solidFill>
              </a:defRPr>
            </a:lvl4pPr>
            <a:lvl5pPr lvl="4">
              <a:spcBef>
                <a:spcPts val="0"/>
              </a:spcBef>
              <a:spcAft>
                <a:spcPts val="0"/>
              </a:spcAft>
              <a:buClr>
                <a:schemeClr val="accent2"/>
              </a:buClr>
              <a:buSzPts val="2800"/>
              <a:buNone/>
              <a:defRPr sz="2800">
                <a:solidFill>
                  <a:schemeClr val="accent2"/>
                </a:solidFill>
              </a:defRPr>
            </a:lvl5pPr>
            <a:lvl6pPr lvl="5">
              <a:spcBef>
                <a:spcPts val="0"/>
              </a:spcBef>
              <a:spcAft>
                <a:spcPts val="0"/>
              </a:spcAft>
              <a:buClr>
                <a:schemeClr val="accent2"/>
              </a:buClr>
              <a:buSzPts val="2800"/>
              <a:buNone/>
              <a:defRPr sz="2800">
                <a:solidFill>
                  <a:schemeClr val="accent2"/>
                </a:solidFill>
              </a:defRPr>
            </a:lvl6pPr>
            <a:lvl7pPr lvl="6">
              <a:spcBef>
                <a:spcPts val="0"/>
              </a:spcBef>
              <a:spcAft>
                <a:spcPts val="0"/>
              </a:spcAft>
              <a:buClr>
                <a:schemeClr val="accent2"/>
              </a:buClr>
              <a:buSzPts val="2800"/>
              <a:buNone/>
              <a:defRPr sz="2800">
                <a:solidFill>
                  <a:schemeClr val="accent2"/>
                </a:solidFill>
              </a:defRPr>
            </a:lvl7pPr>
            <a:lvl8pPr lvl="7">
              <a:spcBef>
                <a:spcPts val="0"/>
              </a:spcBef>
              <a:spcAft>
                <a:spcPts val="0"/>
              </a:spcAft>
              <a:buClr>
                <a:schemeClr val="accent2"/>
              </a:buClr>
              <a:buSzPts val="2800"/>
              <a:buNone/>
              <a:defRPr sz="2800">
                <a:solidFill>
                  <a:schemeClr val="accent2"/>
                </a:solidFill>
              </a:defRPr>
            </a:lvl8pPr>
            <a:lvl9pPr lvl="8">
              <a:spcBef>
                <a:spcPts val="0"/>
              </a:spcBef>
              <a:spcAft>
                <a:spcPts val="0"/>
              </a:spcAft>
              <a:buClr>
                <a:schemeClr val="accent2"/>
              </a:buClr>
              <a:buSzPts val="2800"/>
              <a:buNone/>
              <a:defRPr sz="2800">
                <a:solidFill>
                  <a:schemeClr val="accent2"/>
                </a:solidFill>
              </a:defRPr>
            </a:lvl9pPr>
          </a:lstStyle>
          <a:p/>
        </p:txBody>
      </p:sp>
      <p:sp>
        <p:nvSpPr>
          <p:cNvPr id="7" name="Google Shape;7;p1"/>
          <p:cNvSpPr txBox="1"/>
          <p:nvPr>
            <p:ph idx="1" type="body"/>
          </p:nvPr>
        </p:nvSpPr>
        <p:spPr>
          <a:xfrm>
            <a:off x="311700" y="112490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accent2"/>
              </a:buClr>
              <a:buSzPts val="1800"/>
              <a:buFont typeface="Roboto Mono Medium"/>
              <a:buChar char="●"/>
              <a:defRPr sz="1800">
                <a:solidFill>
                  <a:schemeClr val="accent2"/>
                </a:solidFill>
                <a:latin typeface="Roboto Mono Medium"/>
                <a:ea typeface="Roboto Mono Medium"/>
                <a:cs typeface="Roboto Mono Medium"/>
                <a:sym typeface="Roboto Mono Medium"/>
              </a:defRPr>
            </a:lvl1pPr>
            <a:lvl2pPr indent="-317500" lvl="1" marL="9144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2pPr>
            <a:lvl3pPr indent="-317500" lvl="2" marL="13716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3pPr>
            <a:lvl4pPr indent="-317500" lvl="3" marL="18288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4pPr>
            <a:lvl5pPr indent="-317500" lvl="4" marL="22860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5pPr>
            <a:lvl6pPr indent="-317500" lvl="5" marL="27432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6pPr>
            <a:lvl7pPr indent="-317500" lvl="6" marL="32004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7pPr>
            <a:lvl8pPr indent="-317500" lvl="7" marL="3657600">
              <a:lnSpc>
                <a:spcPct val="100000"/>
              </a:lnSpc>
              <a:spcBef>
                <a:spcPts val="1600"/>
              </a:spcBef>
              <a:spcAft>
                <a:spcPts val="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8pPr>
            <a:lvl9pPr indent="-317500" lvl="8" marL="4114800">
              <a:lnSpc>
                <a:spcPct val="100000"/>
              </a:lnSpc>
              <a:spcBef>
                <a:spcPts val="1600"/>
              </a:spcBef>
              <a:spcAft>
                <a:spcPts val="1600"/>
              </a:spcAft>
              <a:buClr>
                <a:schemeClr val="accent2"/>
              </a:buClr>
              <a:buSzPts val="1400"/>
              <a:buFont typeface="Roboto Mono Medium"/>
              <a:buChar char="■"/>
              <a:defRPr>
                <a:solidFill>
                  <a:schemeClr val="accent2"/>
                </a:solidFill>
                <a:latin typeface="Roboto Mono Medium"/>
                <a:ea typeface="Roboto Mono Medium"/>
                <a:cs typeface="Roboto Mono Medium"/>
                <a:sym typeface="Roboto Mono Mediu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5"/>
          <p:cNvSpPr txBox="1"/>
          <p:nvPr>
            <p:ph type="ctrTitle"/>
          </p:nvPr>
        </p:nvSpPr>
        <p:spPr>
          <a:xfrm>
            <a:off x="1532100" y="1728423"/>
            <a:ext cx="6079800" cy="165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Structures &amp; Classes</a:t>
            </a:r>
            <a:endParaRPr>
              <a:solidFill>
                <a:schemeClr val="accent2"/>
              </a:solidFill>
            </a:endParaRPr>
          </a:p>
        </p:txBody>
      </p:sp>
      <p:sp>
        <p:nvSpPr>
          <p:cNvPr id="305" name="Google Shape;305;p45"/>
          <p:cNvSpPr txBox="1"/>
          <p:nvPr>
            <p:ph idx="1" type="subTitle"/>
          </p:nvPr>
        </p:nvSpPr>
        <p:spPr>
          <a:xfrm>
            <a:off x="1672763" y="3783425"/>
            <a:ext cx="14271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300"/>
              <a:t>By: Karigan, Andy, Dalton</a:t>
            </a:r>
            <a:endParaRPr b="0" sz="1300"/>
          </a:p>
        </p:txBody>
      </p:sp>
      <p:sp>
        <p:nvSpPr>
          <p:cNvPr id="306" name="Google Shape;306;p45"/>
          <p:cNvSpPr/>
          <p:nvPr/>
        </p:nvSpPr>
        <p:spPr>
          <a:xfrm>
            <a:off x="2640700" y="2929265"/>
            <a:ext cx="617075" cy="15875"/>
          </a:xfrm>
          <a:custGeom>
            <a:rect b="b" l="l" r="r" t="t"/>
            <a:pathLst>
              <a:path extrusionOk="0" h="635" w="24683">
                <a:moveTo>
                  <a:pt x="0" y="635"/>
                </a:moveTo>
                <a:cubicBezTo>
                  <a:pt x="8115" y="-719"/>
                  <a:pt x="16455" y="635"/>
                  <a:pt x="24683" y="635"/>
                </a:cubicBezTo>
              </a:path>
            </a:pathLst>
          </a:custGeom>
          <a:noFill/>
          <a:ln cap="flat" cmpd="sng" w="76200">
            <a:solidFill>
              <a:schemeClr val="accent1"/>
            </a:solidFill>
            <a:prstDash val="solid"/>
            <a:round/>
            <a:headEnd len="med" w="med" type="none"/>
            <a:tailEnd len="med" w="med" type="none"/>
          </a:ln>
        </p:spPr>
      </p:sp>
      <p:sp>
        <p:nvSpPr>
          <p:cNvPr id="307" name="Google Shape;307;p45"/>
          <p:cNvSpPr/>
          <p:nvPr/>
        </p:nvSpPr>
        <p:spPr>
          <a:xfrm>
            <a:off x="5822625" y="2886561"/>
            <a:ext cx="613650" cy="13775"/>
          </a:xfrm>
          <a:custGeom>
            <a:rect b="b" l="l" r="r" t="t"/>
            <a:pathLst>
              <a:path extrusionOk="0" h="551" w="24546">
                <a:moveTo>
                  <a:pt x="0" y="551"/>
                </a:moveTo>
                <a:cubicBezTo>
                  <a:pt x="8133" y="-353"/>
                  <a:pt x="16363" y="137"/>
                  <a:pt x="24546" y="137"/>
                </a:cubicBezTo>
              </a:path>
            </a:pathLst>
          </a:custGeom>
          <a:noFill/>
          <a:ln cap="flat" cmpd="sng" w="76200">
            <a:solidFill>
              <a:schemeClr val="accent1"/>
            </a:solidFill>
            <a:prstDash val="solid"/>
            <a:round/>
            <a:headEnd len="med" w="med" type="none"/>
            <a:tailEnd len="med" w="med" type="none"/>
          </a:ln>
        </p:spPr>
      </p:sp>
      <p:sp>
        <p:nvSpPr>
          <p:cNvPr id="308" name="Google Shape;308;p45"/>
          <p:cNvSpPr/>
          <p:nvPr/>
        </p:nvSpPr>
        <p:spPr>
          <a:xfrm>
            <a:off x="1889900" y="4413504"/>
            <a:ext cx="992850" cy="102600"/>
          </a:xfrm>
          <a:custGeom>
            <a:rect b="b" l="l" r="r" t="t"/>
            <a:pathLst>
              <a:path extrusionOk="0" h="4104" w="39714">
                <a:moveTo>
                  <a:pt x="0" y="4104"/>
                </a:moveTo>
                <a:cubicBezTo>
                  <a:pt x="11382" y="-2730"/>
                  <a:pt x="26437" y="1070"/>
                  <a:pt x="39714" y="1070"/>
                </a:cubicBezTo>
              </a:path>
            </a:pathLst>
          </a:custGeom>
          <a:noFill/>
          <a:ln cap="flat" cmpd="sng" w="28575">
            <a:solidFill>
              <a:schemeClr val="accent4"/>
            </a:solidFill>
            <a:prstDash val="solid"/>
            <a:round/>
            <a:headEnd len="med" w="med" type="none"/>
            <a:tailEnd len="med" w="med" type="none"/>
          </a:ln>
        </p:spPr>
      </p:sp>
      <p:pic>
        <p:nvPicPr>
          <p:cNvPr id="309" name="Google Shape;309;p45"/>
          <p:cNvPicPr preferRelativeResize="0"/>
          <p:nvPr/>
        </p:nvPicPr>
        <p:blipFill rotWithShape="1">
          <a:blip r:embed="rId3">
            <a:alphaModFix/>
          </a:blip>
          <a:srcRect b="21025" l="0" r="8892" t="16970"/>
          <a:stretch/>
        </p:blipFill>
        <p:spPr>
          <a:xfrm>
            <a:off x="6539175" y="3603223"/>
            <a:ext cx="2036850" cy="810276"/>
          </a:xfrm>
          <a:prstGeom prst="rect">
            <a:avLst/>
          </a:prstGeom>
          <a:noFill/>
          <a:ln>
            <a:noFill/>
          </a:ln>
        </p:spPr>
      </p:pic>
      <p:pic>
        <p:nvPicPr>
          <p:cNvPr id="310" name="Google Shape;310;p45"/>
          <p:cNvPicPr preferRelativeResize="0"/>
          <p:nvPr/>
        </p:nvPicPr>
        <p:blipFill rotWithShape="1">
          <a:blip r:embed="rId4">
            <a:alphaModFix/>
          </a:blip>
          <a:srcRect b="18300" l="0" r="8892" t="16734"/>
          <a:stretch/>
        </p:blipFill>
        <p:spPr>
          <a:xfrm>
            <a:off x="6539175" y="3055100"/>
            <a:ext cx="2036850" cy="8460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2" presetSubtype="1">
                                  <p:stCondLst>
                                    <p:cond delay="0"/>
                                  </p:stCondLst>
                                  <p:childTnLst>
                                    <p:set>
                                      <p:cBhvr>
                                        <p:cTn dur="1" fill="hold">
                                          <p:stCondLst>
                                            <p:cond delay="0"/>
                                          </p:stCondLst>
                                        </p:cTn>
                                        <p:tgtEl>
                                          <p:spTgt spid="304"/>
                                        </p:tgtEl>
                                        <p:attrNameLst>
                                          <p:attrName>style.visibility</p:attrName>
                                        </p:attrNameLst>
                                      </p:cBhvr>
                                      <p:to>
                                        <p:strVal val="visible"/>
                                      </p:to>
                                    </p:set>
                                    <p:anim calcmode="lin" valueType="num">
                                      <p:cBhvr additive="base">
                                        <p:cTn dur="1000"/>
                                        <p:tgtEl>
                                          <p:spTgt spid="30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idx="1" type="body"/>
          </p:nvPr>
        </p:nvSpPr>
        <p:spPr>
          <a:xfrm>
            <a:off x="2649000" y="2142600"/>
            <a:ext cx="3846000" cy="1891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C0D0E"/>
                </a:solidFill>
                <a:latin typeface="Roboto"/>
                <a:ea typeface="Roboto"/>
                <a:cs typeface="Roboto"/>
                <a:sym typeface="Roboto"/>
              </a:rPr>
              <a:t>var rStruct = SomeStruct(name: "Robert") </a:t>
            </a:r>
            <a:endParaRPr sz="1500">
              <a:solidFill>
                <a:srgbClr val="0C0D0E"/>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rgbClr val="0C0D0E"/>
                </a:solidFill>
                <a:latin typeface="Roboto"/>
                <a:ea typeface="Roboto"/>
                <a:cs typeface="Roboto"/>
                <a:sym typeface="Roboto"/>
              </a:rPr>
              <a:t>var bStruct = rStruct // </a:t>
            </a:r>
            <a:r>
              <a:rPr lang="en" sz="1000">
                <a:solidFill>
                  <a:srgbClr val="0C0D0E"/>
                </a:solidFill>
                <a:latin typeface="Roboto"/>
                <a:ea typeface="Roboto"/>
                <a:cs typeface="Roboto"/>
                <a:sym typeface="Roboto"/>
              </a:rPr>
              <a:t>rStruct and bStruct are two structs with the same value</a:t>
            </a:r>
            <a:r>
              <a:rPr lang="en" sz="1500">
                <a:solidFill>
                  <a:srgbClr val="0C0D0E"/>
                </a:solidFill>
                <a:latin typeface="Roboto"/>
                <a:ea typeface="Roboto"/>
                <a:cs typeface="Roboto"/>
                <a:sym typeface="Roboto"/>
              </a:rPr>
              <a:t> </a:t>
            </a:r>
            <a:endParaRPr sz="1500">
              <a:solidFill>
                <a:srgbClr val="0C0D0E"/>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rgbClr val="0C0D0E"/>
                </a:solidFill>
                <a:latin typeface="Roboto"/>
                <a:ea typeface="Roboto"/>
                <a:cs typeface="Roboto"/>
                <a:sym typeface="Roboto"/>
              </a:rPr>
              <a:t>bStruct.name = "Bobby" </a:t>
            </a:r>
            <a:endParaRPr sz="1500">
              <a:solidFill>
                <a:srgbClr val="0C0D0E"/>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rgbClr val="0C0D0E"/>
                </a:solidFill>
                <a:latin typeface="Roboto"/>
                <a:ea typeface="Roboto"/>
                <a:cs typeface="Roboto"/>
                <a:sym typeface="Roboto"/>
              </a:rPr>
              <a:t>print(rStruct.name) // "Robert" </a:t>
            </a:r>
            <a:endParaRPr sz="1500">
              <a:solidFill>
                <a:srgbClr val="0C0D0E"/>
              </a:solidFill>
              <a:latin typeface="Roboto"/>
              <a:ea typeface="Roboto"/>
              <a:cs typeface="Roboto"/>
              <a:sym typeface="Roboto"/>
            </a:endParaRPr>
          </a:p>
          <a:p>
            <a:pPr indent="0" lvl="0" marL="0" rtl="0" algn="l">
              <a:lnSpc>
                <a:spcPct val="115000"/>
              </a:lnSpc>
              <a:spcBef>
                <a:spcPts val="0"/>
              </a:spcBef>
              <a:spcAft>
                <a:spcPts val="0"/>
              </a:spcAft>
              <a:buNone/>
            </a:pPr>
            <a:r>
              <a:rPr lang="en" sz="1500">
                <a:solidFill>
                  <a:srgbClr val="0C0D0E"/>
                </a:solidFill>
                <a:latin typeface="Roboto"/>
                <a:ea typeface="Roboto"/>
                <a:cs typeface="Roboto"/>
                <a:sym typeface="Roboto"/>
              </a:rPr>
              <a:t>print(bStruct.name) // "Bobby"</a:t>
            </a:r>
            <a:endParaRPr sz="1500">
              <a:solidFill>
                <a:srgbClr val="0C0D0E"/>
              </a:solidFill>
              <a:latin typeface="Roboto"/>
              <a:ea typeface="Roboto"/>
              <a:cs typeface="Roboto"/>
              <a:sym typeface="Roboto"/>
            </a:endParaRPr>
          </a:p>
          <a:p>
            <a:pPr indent="0" lvl="0" marL="0" rtl="0" algn="ctr">
              <a:spcBef>
                <a:spcPts val="0"/>
              </a:spcBef>
              <a:spcAft>
                <a:spcPts val="1600"/>
              </a:spcAft>
              <a:buNone/>
            </a:pPr>
            <a:r>
              <a:t/>
            </a:r>
            <a:endParaRPr/>
          </a:p>
        </p:txBody>
      </p:sp>
      <p:sp>
        <p:nvSpPr>
          <p:cNvPr id="392" name="Google Shape;392;p54"/>
          <p:cNvSpPr txBox="1"/>
          <p:nvPr>
            <p:ph type="title"/>
          </p:nvPr>
        </p:nvSpPr>
        <p:spPr>
          <a:xfrm>
            <a:off x="3127088" y="1253550"/>
            <a:ext cx="2901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Clarification for Robert &amp; Bobby</a:t>
            </a:r>
            <a:endParaRPr/>
          </a:p>
        </p:txBody>
      </p:sp>
      <p:pic>
        <p:nvPicPr>
          <p:cNvPr id="393" name="Google Shape;393;p54"/>
          <p:cNvPicPr preferRelativeResize="0"/>
          <p:nvPr/>
        </p:nvPicPr>
        <p:blipFill>
          <a:blip r:embed="rId3">
            <a:alphaModFix amt="56000"/>
          </a:blip>
          <a:stretch>
            <a:fillRect/>
          </a:stretch>
        </p:blipFill>
        <p:spPr>
          <a:xfrm rot="10800000">
            <a:off x="3618475" y="1967075"/>
            <a:ext cx="1918825" cy="216200"/>
          </a:xfrm>
          <a:prstGeom prst="rect">
            <a:avLst/>
          </a:prstGeom>
          <a:noFill/>
          <a:ln>
            <a:noFill/>
          </a:ln>
        </p:spPr>
      </p:pic>
      <p:pic>
        <p:nvPicPr>
          <p:cNvPr id="394" name="Google Shape;394;p54"/>
          <p:cNvPicPr preferRelativeResize="0"/>
          <p:nvPr/>
        </p:nvPicPr>
        <p:blipFill rotWithShape="1">
          <a:blip r:embed="rId4">
            <a:alphaModFix/>
          </a:blip>
          <a:srcRect b="18300" l="0" r="8892" t="16734"/>
          <a:stretch/>
        </p:blipFill>
        <p:spPr>
          <a:xfrm>
            <a:off x="6385650" y="1079132"/>
            <a:ext cx="2036850" cy="846042"/>
          </a:xfrm>
          <a:prstGeom prst="rect">
            <a:avLst/>
          </a:prstGeom>
          <a:noFill/>
          <a:ln>
            <a:noFill/>
          </a:ln>
        </p:spPr>
      </p:pic>
      <p:pic>
        <p:nvPicPr>
          <p:cNvPr id="395" name="Google Shape;395;p54"/>
          <p:cNvPicPr preferRelativeResize="0"/>
          <p:nvPr/>
        </p:nvPicPr>
        <p:blipFill rotWithShape="1">
          <a:blip r:embed="rId4">
            <a:alphaModFix/>
          </a:blip>
          <a:srcRect b="18300" l="0" r="8892" t="16734"/>
          <a:stretch/>
        </p:blipFill>
        <p:spPr>
          <a:xfrm>
            <a:off x="6385650" y="1685357"/>
            <a:ext cx="2036850" cy="846042"/>
          </a:xfrm>
          <a:prstGeom prst="rect">
            <a:avLst/>
          </a:prstGeom>
          <a:noFill/>
          <a:ln>
            <a:noFill/>
          </a:ln>
        </p:spPr>
      </p:pic>
      <p:pic>
        <p:nvPicPr>
          <p:cNvPr id="396" name="Google Shape;396;p54"/>
          <p:cNvPicPr preferRelativeResize="0"/>
          <p:nvPr/>
        </p:nvPicPr>
        <p:blipFill rotWithShape="1">
          <a:blip r:embed="rId5">
            <a:alphaModFix/>
          </a:blip>
          <a:srcRect b="21025" l="0" r="8892" t="16970"/>
          <a:stretch/>
        </p:blipFill>
        <p:spPr>
          <a:xfrm>
            <a:off x="6385650" y="1079136"/>
            <a:ext cx="2036850" cy="8102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000"/>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000"/>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0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1836900" y="711175"/>
            <a:ext cx="5470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Definition of Structures</a:t>
            </a:r>
            <a:endParaRPr/>
          </a:p>
        </p:txBody>
      </p:sp>
      <p:sp>
        <p:nvSpPr>
          <p:cNvPr id="316" name="Google Shape;316;p46"/>
          <p:cNvSpPr txBox="1"/>
          <p:nvPr>
            <p:ph idx="1" type="body"/>
          </p:nvPr>
        </p:nvSpPr>
        <p:spPr>
          <a:xfrm>
            <a:off x="1398275" y="1401825"/>
            <a:ext cx="6963300" cy="3063000"/>
          </a:xfrm>
          <a:prstGeom prst="rect">
            <a:avLst/>
          </a:prstGeom>
        </p:spPr>
        <p:txBody>
          <a:bodyPr anchorCtr="0" anchor="t" bIns="91425" lIns="91425" spcFirstLastPara="1" rIns="91425" wrap="square" tIns="91425">
            <a:noAutofit/>
          </a:bodyPr>
          <a:lstStyle/>
          <a:p>
            <a:pPr indent="-307975" lvl="0" marL="457200" rtl="0" algn="l">
              <a:lnSpc>
                <a:spcPct val="150000"/>
              </a:lnSpc>
              <a:spcBef>
                <a:spcPts val="0"/>
              </a:spcBef>
              <a:spcAft>
                <a:spcPts val="0"/>
              </a:spcAft>
              <a:buSzPts val="1250"/>
              <a:buChar char="●"/>
            </a:pPr>
            <a:r>
              <a:rPr lang="en"/>
              <a:t>A structure, written as struct in code, is a named group of related properties and or methods that come together to create a new type. </a:t>
            </a:r>
            <a:endParaRPr/>
          </a:p>
          <a:p>
            <a:pPr indent="-307975" lvl="0" marL="457200" rtl="0" algn="l">
              <a:lnSpc>
                <a:spcPct val="150000"/>
              </a:lnSpc>
              <a:spcBef>
                <a:spcPts val="0"/>
              </a:spcBef>
              <a:spcAft>
                <a:spcPts val="0"/>
              </a:spcAft>
              <a:buSzPts val="1250"/>
              <a:buChar char="●"/>
            </a:pPr>
            <a:r>
              <a:rPr lang="en">
                <a:solidFill>
                  <a:schemeClr val="dk1"/>
                </a:solidFill>
              </a:rPr>
              <a:t>The purpose of structs is to organize data. </a:t>
            </a:r>
            <a:endParaRPr/>
          </a:p>
          <a:p>
            <a:pPr indent="-307975" lvl="0" marL="457200" rtl="0" algn="l">
              <a:lnSpc>
                <a:spcPct val="150000"/>
              </a:lnSpc>
              <a:spcBef>
                <a:spcPts val="0"/>
              </a:spcBef>
              <a:spcAft>
                <a:spcPts val="0"/>
              </a:spcAft>
              <a:buSzPts val="1250"/>
              <a:buChar char="●"/>
            </a:pPr>
            <a:r>
              <a:rPr lang="en"/>
              <a:t>Structs are made up of </a:t>
            </a:r>
            <a:r>
              <a:rPr lang="en"/>
              <a:t>properties/values, initializers, and functions/methods that all come together when calling the struct known as an instance. A struct is incomplete without an instance. </a:t>
            </a:r>
            <a:endParaRPr/>
          </a:p>
          <a:p>
            <a:pPr indent="-307975" lvl="0" marL="457200" rtl="0" algn="l">
              <a:lnSpc>
                <a:spcPct val="150000"/>
              </a:lnSpc>
              <a:spcBef>
                <a:spcPts val="0"/>
              </a:spcBef>
              <a:spcAft>
                <a:spcPts val="0"/>
              </a:spcAft>
              <a:buSzPts val="1250"/>
              <a:buChar char="●"/>
            </a:pPr>
            <a:r>
              <a:rPr lang="en"/>
              <a:t>Structures come with a free memberwise initializer.</a:t>
            </a:r>
            <a:endParaRPr/>
          </a:p>
          <a:p>
            <a:pPr indent="0" lvl="0" marL="457200" rtl="0" algn="l">
              <a:lnSpc>
                <a:spcPct val="150000"/>
              </a:lnSpc>
              <a:spcBef>
                <a:spcPts val="0"/>
              </a:spcBef>
              <a:spcAft>
                <a:spcPts val="0"/>
              </a:spcAft>
              <a:buNone/>
            </a:pPr>
            <a:r>
              <a:t/>
            </a:r>
            <a:endParaRPr/>
          </a:p>
          <a:p>
            <a:pPr indent="0" lvl="0" marL="0" rtl="0" algn="l">
              <a:lnSpc>
                <a:spcPct val="150000"/>
              </a:lnSpc>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idx="8" type="title"/>
          </p:nvPr>
        </p:nvSpPr>
        <p:spPr>
          <a:xfrm>
            <a:off x="100232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 Ex.</a:t>
            </a:r>
            <a:endParaRPr/>
          </a:p>
        </p:txBody>
      </p:sp>
      <p:sp>
        <p:nvSpPr>
          <p:cNvPr id="322" name="Google Shape;322;p47"/>
          <p:cNvSpPr/>
          <p:nvPr/>
        </p:nvSpPr>
        <p:spPr>
          <a:xfrm>
            <a:off x="7639575" y="711175"/>
            <a:ext cx="674863" cy="488424"/>
          </a:xfrm>
          <a:custGeom>
            <a:rect b="b" l="l" r="r" t="t"/>
            <a:pathLst>
              <a:path extrusionOk="0" h="25582" w="35347">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7"/>
          <p:cNvSpPr/>
          <p:nvPr/>
        </p:nvSpPr>
        <p:spPr>
          <a:xfrm>
            <a:off x="7125750" y="544900"/>
            <a:ext cx="564034" cy="445373"/>
          </a:xfrm>
          <a:custGeom>
            <a:rect b="b" l="l" r="r" t="t"/>
            <a:pathLst>
              <a:path extrusionOk="0" h="30811" w="3902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4" name="Google Shape;324;p47"/>
          <p:cNvPicPr preferRelativeResize="0"/>
          <p:nvPr/>
        </p:nvPicPr>
        <p:blipFill>
          <a:blip r:embed="rId3">
            <a:alphaModFix amt="80000"/>
          </a:blip>
          <a:stretch>
            <a:fillRect/>
          </a:stretch>
        </p:blipFill>
        <p:spPr>
          <a:xfrm flipH="1" rot="-8782544">
            <a:off x="2490549" y="1039473"/>
            <a:ext cx="1124399" cy="510031"/>
          </a:xfrm>
          <a:prstGeom prst="rect">
            <a:avLst/>
          </a:prstGeom>
          <a:noFill/>
          <a:ln>
            <a:noFill/>
          </a:ln>
        </p:spPr>
      </p:pic>
      <p:pic>
        <p:nvPicPr>
          <p:cNvPr id="325" name="Google Shape;325;p47"/>
          <p:cNvPicPr preferRelativeResize="0"/>
          <p:nvPr/>
        </p:nvPicPr>
        <p:blipFill>
          <a:blip r:embed="rId4">
            <a:alphaModFix/>
          </a:blip>
          <a:stretch>
            <a:fillRect/>
          </a:stretch>
        </p:blipFill>
        <p:spPr>
          <a:xfrm>
            <a:off x="629050" y="1787525"/>
            <a:ext cx="3452274" cy="2328275"/>
          </a:xfrm>
          <a:prstGeom prst="rect">
            <a:avLst/>
          </a:prstGeom>
          <a:noFill/>
          <a:ln>
            <a:noFill/>
          </a:ln>
        </p:spPr>
      </p:pic>
      <p:pic>
        <p:nvPicPr>
          <p:cNvPr id="326" name="Google Shape;326;p47"/>
          <p:cNvPicPr preferRelativeResize="0"/>
          <p:nvPr/>
        </p:nvPicPr>
        <p:blipFill rotWithShape="1">
          <a:blip r:embed="rId5">
            <a:alphaModFix/>
          </a:blip>
          <a:srcRect b="21809" l="1845" r="0" t="3036"/>
          <a:stretch/>
        </p:blipFill>
        <p:spPr>
          <a:xfrm>
            <a:off x="5072850" y="1203625"/>
            <a:ext cx="3388425" cy="2736250"/>
          </a:xfrm>
          <a:prstGeom prst="rect">
            <a:avLst/>
          </a:prstGeom>
          <a:noFill/>
          <a:ln>
            <a:noFill/>
          </a:ln>
        </p:spPr>
      </p:pic>
      <p:sp>
        <p:nvSpPr>
          <p:cNvPr id="327" name="Google Shape;327;p47"/>
          <p:cNvSpPr txBox="1"/>
          <p:nvPr/>
        </p:nvSpPr>
        <p:spPr>
          <a:xfrm>
            <a:off x="4891313" y="3885925"/>
            <a:ext cx="37515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50">
                <a:solidFill>
                  <a:schemeClr val="dk2"/>
                </a:solidFill>
                <a:latin typeface="Roboto Mono Medium"/>
                <a:ea typeface="Roboto Mono Medium"/>
                <a:cs typeface="Roboto Mono Medium"/>
                <a:sym typeface="Roboto Mono Medium"/>
              </a:rPr>
              <a:t>Excerpt From</a:t>
            </a:r>
            <a:endParaRPr sz="750">
              <a:solidFill>
                <a:schemeClr val="dk2"/>
              </a:solidFill>
              <a:latin typeface="Roboto Mono Medium"/>
              <a:ea typeface="Roboto Mono Medium"/>
              <a:cs typeface="Roboto Mono Medium"/>
              <a:sym typeface="Roboto Mono Medium"/>
            </a:endParaRPr>
          </a:p>
          <a:p>
            <a:pPr indent="0" lvl="0" marL="0" rtl="0" algn="l">
              <a:spcBef>
                <a:spcPts val="0"/>
              </a:spcBef>
              <a:spcAft>
                <a:spcPts val="0"/>
              </a:spcAft>
              <a:buNone/>
            </a:pPr>
            <a:r>
              <a:rPr lang="en" sz="750">
                <a:solidFill>
                  <a:schemeClr val="dk2"/>
                </a:solidFill>
                <a:latin typeface="Roboto Mono Medium"/>
                <a:ea typeface="Roboto Mono Medium"/>
                <a:cs typeface="Roboto Mono Medium"/>
                <a:sym typeface="Roboto Mono Medium"/>
              </a:rPr>
              <a:t>Develop in Swift Fundamentals</a:t>
            </a:r>
            <a:endParaRPr sz="750">
              <a:solidFill>
                <a:schemeClr val="dk2"/>
              </a:solidFill>
              <a:latin typeface="Roboto Mono Medium"/>
              <a:ea typeface="Roboto Mono Medium"/>
              <a:cs typeface="Roboto Mono Medium"/>
              <a:sym typeface="Roboto Mono Medium"/>
            </a:endParaRPr>
          </a:p>
          <a:p>
            <a:pPr indent="0" lvl="0" marL="0" rtl="0" algn="l">
              <a:spcBef>
                <a:spcPts val="0"/>
              </a:spcBef>
              <a:spcAft>
                <a:spcPts val="0"/>
              </a:spcAft>
              <a:buNone/>
            </a:pPr>
            <a:r>
              <a:rPr lang="en" sz="750">
                <a:solidFill>
                  <a:schemeClr val="dk2"/>
                </a:solidFill>
                <a:latin typeface="Roboto Mono Medium"/>
                <a:ea typeface="Roboto Mono Medium"/>
                <a:cs typeface="Roboto Mono Medium"/>
                <a:sym typeface="Roboto Mono Medium"/>
              </a:rPr>
              <a:t>Apple Education</a:t>
            </a:r>
            <a:endParaRPr sz="750">
              <a:solidFill>
                <a:schemeClr val="dk2"/>
              </a:solidFill>
              <a:latin typeface="Roboto Mono Medium"/>
              <a:ea typeface="Roboto Mono Medium"/>
              <a:cs typeface="Roboto Mono Medium"/>
              <a:sym typeface="Roboto Mono Medium"/>
            </a:endParaRPr>
          </a:p>
          <a:p>
            <a:pPr indent="0" lvl="0" marL="0" rtl="0" algn="l">
              <a:spcBef>
                <a:spcPts val="0"/>
              </a:spcBef>
              <a:spcAft>
                <a:spcPts val="0"/>
              </a:spcAft>
              <a:buNone/>
            </a:pPr>
            <a:r>
              <a:rPr lang="en" sz="750">
                <a:solidFill>
                  <a:schemeClr val="dk2"/>
                </a:solidFill>
                <a:latin typeface="Roboto Mono Medium"/>
                <a:ea typeface="Roboto Mono Medium"/>
                <a:cs typeface="Roboto Mono Medium"/>
                <a:sym typeface="Roboto Mono Medium"/>
              </a:rPr>
              <a:t>https://books.apple.com/us/book/develop-in-swift-fundamentals/id6468967906</a:t>
            </a:r>
            <a:endParaRPr sz="750">
              <a:solidFill>
                <a:schemeClr val="dk2"/>
              </a:solidFill>
              <a:latin typeface="Roboto Mono Medium"/>
              <a:ea typeface="Roboto Mono Medium"/>
              <a:cs typeface="Roboto Mono Medium"/>
              <a:sym typeface="Roboto Mono Medium"/>
            </a:endParaRPr>
          </a:p>
          <a:p>
            <a:pPr indent="0" lvl="0" marL="0" rtl="0" algn="l">
              <a:spcBef>
                <a:spcPts val="0"/>
              </a:spcBef>
              <a:spcAft>
                <a:spcPts val="0"/>
              </a:spcAft>
              <a:buNone/>
            </a:pPr>
            <a:r>
              <a:rPr lang="en" sz="750">
                <a:solidFill>
                  <a:schemeClr val="dk2"/>
                </a:solidFill>
                <a:latin typeface="Roboto Mono Medium"/>
                <a:ea typeface="Roboto Mono Medium"/>
                <a:cs typeface="Roboto Mono Medium"/>
                <a:sym typeface="Roboto Mono Medium"/>
              </a:rPr>
              <a:t>This material may be protected by copyright.</a:t>
            </a:r>
            <a:endParaRPr sz="75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8"/>
          <p:cNvSpPr txBox="1"/>
          <p:nvPr>
            <p:ph type="title"/>
          </p:nvPr>
        </p:nvSpPr>
        <p:spPr>
          <a:xfrm>
            <a:off x="1836900" y="478300"/>
            <a:ext cx="5470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Definition of Classes</a:t>
            </a:r>
            <a:endParaRPr/>
          </a:p>
        </p:txBody>
      </p:sp>
      <p:sp>
        <p:nvSpPr>
          <p:cNvPr id="333" name="Google Shape;333;p48"/>
          <p:cNvSpPr txBox="1"/>
          <p:nvPr>
            <p:ph idx="1" type="body"/>
          </p:nvPr>
        </p:nvSpPr>
        <p:spPr>
          <a:xfrm>
            <a:off x="1408400" y="1006650"/>
            <a:ext cx="6963300" cy="3435000"/>
          </a:xfrm>
          <a:prstGeom prst="rect">
            <a:avLst/>
          </a:prstGeom>
        </p:spPr>
        <p:txBody>
          <a:bodyPr anchorCtr="0" anchor="t" bIns="91425" lIns="91425" spcFirstLastPara="1" rIns="91425" wrap="square" tIns="91425">
            <a:noAutofit/>
          </a:bodyPr>
          <a:lstStyle/>
          <a:p>
            <a:pPr indent="-307975" lvl="0" marL="457200" rtl="0" algn="l">
              <a:lnSpc>
                <a:spcPct val="150000"/>
              </a:lnSpc>
              <a:spcBef>
                <a:spcPts val="0"/>
              </a:spcBef>
              <a:spcAft>
                <a:spcPts val="0"/>
              </a:spcAft>
              <a:buSzPts val="1250"/>
              <a:buChar char="●"/>
            </a:pPr>
            <a:r>
              <a:rPr lang="en"/>
              <a:t>Classes are another helpful tool in swift very similar to structs. Classes are a data organization tool that allow </a:t>
            </a:r>
            <a:r>
              <a:rPr lang="en"/>
              <a:t>inheritance, a way to define objects with parameters and functions from a superclass.</a:t>
            </a:r>
            <a:endParaRPr/>
          </a:p>
          <a:p>
            <a:pPr indent="-307975" lvl="0" marL="457200" rtl="0" algn="l">
              <a:lnSpc>
                <a:spcPct val="150000"/>
              </a:lnSpc>
              <a:spcBef>
                <a:spcPts val="0"/>
              </a:spcBef>
              <a:spcAft>
                <a:spcPts val="0"/>
              </a:spcAft>
              <a:buSzPts val="1250"/>
              <a:buChar char="●"/>
            </a:pPr>
            <a:r>
              <a:rPr lang="en"/>
              <a:t>While both can be very helpful for organizing code, they are written slightly different. </a:t>
            </a:r>
            <a:r>
              <a:rPr lang="en">
                <a:solidFill>
                  <a:schemeClr val="dk1"/>
                </a:solidFill>
              </a:rPr>
              <a:t>Classes often can be more complex than Structs. </a:t>
            </a:r>
            <a:endParaRPr/>
          </a:p>
          <a:p>
            <a:pPr indent="-307975" lvl="0" marL="457200" rtl="0" algn="l">
              <a:lnSpc>
                <a:spcPct val="150000"/>
              </a:lnSpc>
              <a:spcBef>
                <a:spcPts val="0"/>
              </a:spcBef>
              <a:spcAft>
                <a:spcPts val="0"/>
              </a:spcAft>
              <a:buSzPts val="1250"/>
              <a:buChar char="●"/>
            </a:pPr>
            <a:r>
              <a:rPr lang="en">
                <a:solidFill>
                  <a:schemeClr val="dk1"/>
                </a:solidFill>
              </a:rPr>
              <a:t>Classes can have a base/superclass. Subclasses are attached to the superclass and inherit all of the superclass’s properties and methods. However, subclasses can change or replace features from the superclass while also creating their own new features separate of the superclass. </a:t>
            </a:r>
            <a:endParaRPr/>
          </a:p>
          <a:p>
            <a:pPr indent="-307975" lvl="0" marL="457200" rtl="0" algn="l">
              <a:lnSpc>
                <a:spcPct val="150000"/>
              </a:lnSpc>
              <a:spcBef>
                <a:spcPts val="0"/>
              </a:spcBef>
              <a:spcAft>
                <a:spcPts val="0"/>
              </a:spcAft>
              <a:buSzPts val="1250"/>
              <a:buChar char="●"/>
            </a:pPr>
            <a:r>
              <a:rPr lang="en"/>
              <a:t>What defines a class as different from a struct is variables store a reference. A reference refers to the ability where variables will reference previously assigned values to a variable within an instance. These variables do not contain the value, but instead have the address or “reference” to where it is stored within RAM.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49" title="Screenshot 2025-08-27 at 7.32.14 PM.png"/>
          <p:cNvPicPr preferRelativeResize="0"/>
          <p:nvPr/>
        </p:nvPicPr>
        <p:blipFill>
          <a:blip r:embed="rId3">
            <a:alphaModFix/>
          </a:blip>
          <a:stretch>
            <a:fillRect/>
          </a:stretch>
        </p:blipFill>
        <p:spPr>
          <a:xfrm>
            <a:off x="5168176" y="1818138"/>
            <a:ext cx="3146275" cy="2593875"/>
          </a:xfrm>
          <a:prstGeom prst="rect">
            <a:avLst/>
          </a:prstGeom>
          <a:noFill/>
          <a:ln>
            <a:noFill/>
          </a:ln>
        </p:spPr>
      </p:pic>
      <p:pic>
        <p:nvPicPr>
          <p:cNvPr id="339" name="Google Shape;339;p49" title="Screenshot 2025-08-27 at 7.31.52 PM.png"/>
          <p:cNvPicPr preferRelativeResize="0"/>
          <p:nvPr/>
        </p:nvPicPr>
        <p:blipFill rotWithShape="1">
          <a:blip r:embed="rId4">
            <a:alphaModFix/>
          </a:blip>
          <a:srcRect b="10400" l="0" r="59206" t="2710"/>
          <a:stretch/>
        </p:blipFill>
        <p:spPr>
          <a:xfrm>
            <a:off x="1353375" y="512237"/>
            <a:ext cx="2284124" cy="4119025"/>
          </a:xfrm>
          <a:prstGeom prst="rect">
            <a:avLst/>
          </a:prstGeom>
          <a:noFill/>
          <a:ln>
            <a:noFill/>
          </a:ln>
        </p:spPr>
      </p:pic>
      <p:sp>
        <p:nvSpPr>
          <p:cNvPr id="340" name="Google Shape;340;p49"/>
          <p:cNvSpPr txBox="1"/>
          <p:nvPr>
            <p:ph idx="8" type="title"/>
          </p:nvPr>
        </p:nvSpPr>
        <p:spPr>
          <a:xfrm>
            <a:off x="5235675" y="881669"/>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Ex.</a:t>
            </a:r>
            <a:endParaRPr/>
          </a:p>
        </p:txBody>
      </p:sp>
      <p:sp>
        <p:nvSpPr>
          <p:cNvPr id="341" name="Google Shape;341;p49"/>
          <p:cNvSpPr/>
          <p:nvPr/>
        </p:nvSpPr>
        <p:spPr>
          <a:xfrm>
            <a:off x="7639575" y="711175"/>
            <a:ext cx="674863" cy="488424"/>
          </a:xfrm>
          <a:custGeom>
            <a:rect b="b" l="l" r="r" t="t"/>
            <a:pathLst>
              <a:path extrusionOk="0" h="25582" w="35347">
                <a:moveTo>
                  <a:pt x="32086" y="1331"/>
                </a:moveTo>
                <a:cubicBezTo>
                  <a:pt x="32060" y="1725"/>
                  <a:pt x="32014" y="2116"/>
                  <a:pt x="31884" y="2511"/>
                </a:cubicBezTo>
                <a:cubicBezTo>
                  <a:pt x="31710" y="3037"/>
                  <a:pt x="31422" y="3448"/>
                  <a:pt x="31140" y="3873"/>
                </a:cubicBezTo>
                <a:lnTo>
                  <a:pt x="31140" y="3875"/>
                </a:lnTo>
                <a:cubicBezTo>
                  <a:pt x="31045" y="3802"/>
                  <a:pt x="30957" y="3717"/>
                  <a:pt x="30879" y="3626"/>
                </a:cubicBezTo>
                <a:cubicBezTo>
                  <a:pt x="30960" y="3537"/>
                  <a:pt x="31004" y="3420"/>
                  <a:pt x="31004" y="3300"/>
                </a:cubicBezTo>
                <a:cubicBezTo>
                  <a:pt x="31012" y="2456"/>
                  <a:pt x="31170" y="1364"/>
                  <a:pt x="32086" y="1331"/>
                </a:cubicBezTo>
                <a:close/>
                <a:moveTo>
                  <a:pt x="33448" y="2151"/>
                </a:moveTo>
                <a:lnTo>
                  <a:pt x="33448" y="2151"/>
                </a:lnTo>
                <a:cubicBezTo>
                  <a:pt x="33674" y="2664"/>
                  <a:pt x="33586" y="3318"/>
                  <a:pt x="33167" y="3795"/>
                </a:cubicBezTo>
                <a:cubicBezTo>
                  <a:pt x="33046" y="3933"/>
                  <a:pt x="32896" y="4044"/>
                  <a:pt x="32729" y="4118"/>
                </a:cubicBezTo>
                <a:cubicBezTo>
                  <a:pt x="33098" y="3528"/>
                  <a:pt x="33326" y="2819"/>
                  <a:pt x="33448" y="2151"/>
                </a:cubicBezTo>
                <a:close/>
                <a:moveTo>
                  <a:pt x="32524" y="1387"/>
                </a:moveTo>
                <a:cubicBezTo>
                  <a:pt x="32540" y="1390"/>
                  <a:pt x="32555" y="1392"/>
                  <a:pt x="32571" y="1397"/>
                </a:cubicBezTo>
                <a:cubicBezTo>
                  <a:pt x="32884" y="1486"/>
                  <a:pt x="33123" y="1661"/>
                  <a:pt x="33289" y="1878"/>
                </a:cubicBezTo>
                <a:cubicBezTo>
                  <a:pt x="33081" y="2445"/>
                  <a:pt x="32804" y="2943"/>
                  <a:pt x="32503" y="3432"/>
                </a:cubicBezTo>
                <a:cubicBezTo>
                  <a:pt x="32416" y="3432"/>
                  <a:pt x="32336" y="3480"/>
                  <a:pt x="32295" y="3557"/>
                </a:cubicBezTo>
                <a:cubicBezTo>
                  <a:pt x="32169" y="3777"/>
                  <a:pt x="32049" y="4000"/>
                  <a:pt x="31925" y="4221"/>
                </a:cubicBezTo>
                <a:cubicBezTo>
                  <a:pt x="31817" y="4204"/>
                  <a:pt x="31712" y="4175"/>
                  <a:pt x="31611" y="4138"/>
                </a:cubicBezTo>
                <a:cubicBezTo>
                  <a:pt x="32171" y="3413"/>
                  <a:pt x="32513" y="2340"/>
                  <a:pt x="32524" y="1387"/>
                </a:cubicBezTo>
                <a:close/>
                <a:moveTo>
                  <a:pt x="9407" y="5159"/>
                </a:moveTo>
                <a:cubicBezTo>
                  <a:pt x="10187" y="6580"/>
                  <a:pt x="10603" y="7882"/>
                  <a:pt x="10645" y="9398"/>
                </a:cubicBezTo>
                <a:cubicBezTo>
                  <a:pt x="10279" y="9775"/>
                  <a:pt x="9939" y="10175"/>
                  <a:pt x="9627" y="10596"/>
                </a:cubicBezTo>
                <a:lnTo>
                  <a:pt x="9626" y="10596"/>
                </a:lnTo>
                <a:cubicBezTo>
                  <a:pt x="9570" y="10548"/>
                  <a:pt x="9511" y="10506"/>
                  <a:pt x="9457" y="10455"/>
                </a:cubicBezTo>
                <a:cubicBezTo>
                  <a:pt x="8958" y="9988"/>
                  <a:pt x="8631" y="9478"/>
                  <a:pt x="8445" y="8950"/>
                </a:cubicBezTo>
                <a:cubicBezTo>
                  <a:pt x="8239" y="7563"/>
                  <a:pt x="8522" y="6110"/>
                  <a:pt x="9407" y="5159"/>
                </a:cubicBezTo>
                <a:close/>
                <a:moveTo>
                  <a:pt x="14031" y="4662"/>
                </a:moveTo>
                <a:lnTo>
                  <a:pt x="14031" y="4662"/>
                </a:lnTo>
                <a:cubicBezTo>
                  <a:pt x="15409" y="5488"/>
                  <a:pt x="16195" y="7133"/>
                  <a:pt x="15661" y="8877"/>
                </a:cubicBezTo>
                <a:lnTo>
                  <a:pt x="15659" y="8877"/>
                </a:lnTo>
                <a:cubicBezTo>
                  <a:pt x="15430" y="9624"/>
                  <a:pt x="15018" y="10217"/>
                  <a:pt x="14503" y="10657"/>
                </a:cubicBezTo>
                <a:cubicBezTo>
                  <a:pt x="15162" y="8733"/>
                  <a:pt x="15142" y="6226"/>
                  <a:pt x="14031" y="4662"/>
                </a:cubicBezTo>
                <a:close/>
                <a:moveTo>
                  <a:pt x="12255" y="4111"/>
                </a:moveTo>
                <a:lnTo>
                  <a:pt x="12255" y="4111"/>
                </a:lnTo>
                <a:cubicBezTo>
                  <a:pt x="12734" y="4141"/>
                  <a:pt x="13204" y="4257"/>
                  <a:pt x="13641" y="4456"/>
                </a:cubicBezTo>
                <a:cubicBezTo>
                  <a:pt x="13946" y="5706"/>
                  <a:pt x="14445" y="6784"/>
                  <a:pt x="14438" y="8128"/>
                </a:cubicBezTo>
                <a:cubicBezTo>
                  <a:pt x="14433" y="9221"/>
                  <a:pt x="14153" y="10170"/>
                  <a:pt x="13778" y="11136"/>
                </a:cubicBezTo>
                <a:lnTo>
                  <a:pt x="13777" y="11136"/>
                </a:lnTo>
                <a:cubicBezTo>
                  <a:pt x="13579" y="11237"/>
                  <a:pt x="13371" y="11320"/>
                  <a:pt x="13158" y="11383"/>
                </a:cubicBezTo>
                <a:cubicBezTo>
                  <a:pt x="13508" y="10596"/>
                  <a:pt x="13480" y="9389"/>
                  <a:pt x="13480" y="8738"/>
                </a:cubicBezTo>
                <a:cubicBezTo>
                  <a:pt x="13481" y="7105"/>
                  <a:pt x="13101" y="5512"/>
                  <a:pt x="12255" y="4111"/>
                </a:cubicBezTo>
                <a:close/>
                <a:moveTo>
                  <a:pt x="10574" y="4370"/>
                </a:moveTo>
                <a:cubicBezTo>
                  <a:pt x="11032" y="5394"/>
                  <a:pt x="11434" y="6425"/>
                  <a:pt x="11654" y="7535"/>
                </a:cubicBezTo>
                <a:cubicBezTo>
                  <a:pt x="11731" y="7917"/>
                  <a:pt x="12221" y="10964"/>
                  <a:pt x="11674" y="11503"/>
                </a:cubicBezTo>
                <a:cubicBezTo>
                  <a:pt x="11256" y="11451"/>
                  <a:pt x="10850" y="11331"/>
                  <a:pt x="10471" y="11147"/>
                </a:cubicBezTo>
                <a:cubicBezTo>
                  <a:pt x="10513" y="11076"/>
                  <a:pt x="10551" y="11003"/>
                  <a:pt x="10593" y="10933"/>
                </a:cubicBezTo>
                <a:cubicBezTo>
                  <a:pt x="10613" y="10979"/>
                  <a:pt x="10666" y="11005"/>
                  <a:pt x="10718" y="11005"/>
                </a:cubicBezTo>
                <a:cubicBezTo>
                  <a:pt x="10776" y="11005"/>
                  <a:pt x="10833" y="10974"/>
                  <a:pt x="10849" y="10909"/>
                </a:cubicBezTo>
                <a:cubicBezTo>
                  <a:pt x="10901" y="10692"/>
                  <a:pt x="10939" y="10473"/>
                  <a:pt x="10966" y="10253"/>
                </a:cubicBezTo>
                <a:cubicBezTo>
                  <a:pt x="11086" y="10020"/>
                  <a:pt x="11201" y="9789"/>
                  <a:pt x="11304" y="9554"/>
                </a:cubicBezTo>
                <a:cubicBezTo>
                  <a:pt x="11399" y="9337"/>
                  <a:pt x="11239" y="9113"/>
                  <a:pt x="11045" y="9113"/>
                </a:cubicBezTo>
                <a:cubicBezTo>
                  <a:pt x="11035" y="9113"/>
                  <a:pt x="11025" y="9113"/>
                  <a:pt x="11016" y="9115"/>
                </a:cubicBezTo>
                <a:cubicBezTo>
                  <a:pt x="10959" y="7642"/>
                  <a:pt x="10449" y="6136"/>
                  <a:pt x="9532" y="5039"/>
                </a:cubicBezTo>
                <a:cubicBezTo>
                  <a:pt x="9833" y="4751"/>
                  <a:pt x="10187" y="4523"/>
                  <a:pt x="10574" y="4370"/>
                </a:cubicBezTo>
                <a:close/>
                <a:moveTo>
                  <a:pt x="12017" y="4105"/>
                </a:moveTo>
                <a:cubicBezTo>
                  <a:pt x="12017" y="4115"/>
                  <a:pt x="12020" y="4125"/>
                  <a:pt x="12023" y="4134"/>
                </a:cubicBezTo>
                <a:cubicBezTo>
                  <a:pt x="12459" y="5230"/>
                  <a:pt x="12828" y="6325"/>
                  <a:pt x="12963" y="7502"/>
                </a:cubicBezTo>
                <a:cubicBezTo>
                  <a:pt x="13008" y="7897"/>
                  <a:pt x="13034" y="10935"/>
                  <a:pt x="12588" y="11499"/>
                </a:cubicBezTo>
                <a:lnTo>
                  <a:pt x="12586" y="11499"/>
                </a:lnTo>
                <a:cubicBezTo>
                  <a:pt x="12468" y="11513"/>
                  <a:pt x="12349" y="11524"/>
                  <a:pt x="12230" y="11527"/>
                </a:cubicBezTo>
                <a:cubicBezTo>
                  <a:pt x="12489" y="10895"/>
                  <a:pt x="12334" y="9818"/>
                  <a:pt x="12313" y="9394"/>
                </a:cubicBezTo>
                <a:cubicBezTo>
                  <a:pt x="12224" y="7606"/>
                  <a:pt x="11756" y="5824"/>
                  <a:pt x="10864" y="4269"/>
                </a:cubicBezTo>
                <a:cubicBezTo>
                  <a:pt x="11115" y="4193"/>
                  <a:pt x="11375" y="4142"/>
                  <a:pt x="11637" y="4117"/>
                </a:cubicBezTo>
                <a:cubicBezTo>
                  <a:pt x="11766" y="4105"/>
                  <a:pt x="11891" y="4105"/>
                  <a:pt x="12017" y="4105"/>
                </a:cubicBezTo>
                <a:close/>
                <a:moveTo>
                  <a:pt x="25741" y="16319"/>
                </a:moveTo>
                <a:cubicBezTo>
                  <a:pt x="26033" y="16319"/>
                  <a:pt x="26325" y="16353"/>
                  <a:pt x="26608" y="16425"/>
                </a:cubicBezTo>
                <a:cubicBezTo>
                  <a:pt x="26757" y="16463"/>
                  <a:pt x="26903" y="16513"/>
                  <a:pt x="27044" y="16574"/>
                </a:cubicBezTo>
                <a:cubicBezTo>
                  <a:pt x="28124" y="17916"/>
                  <a:pt x="26413" y="20133"/>
                  <a:pt x="25036" y="20799"/>
                </a:cubicBezTo>
                <a:cubicBezTo>
                  <a:pt x="24616" y="21002"/>
                  <a:pt x="24156" y="21111"/>
                  <a:pt x="23701" y="21111"/>
                </a:cubicBezTo>
                <a:cubicBezTo>
                  <a:pt x="23171" y="21111"/>
                  <a:pt x="22648" y="20963"/>
                  <a:pt x="22200" y="20645"/>
                </a:cubicBezTo>
                <a:cubicBezTo>
                  <a:pt x="21851" y="20398"/>
                  <a:pt x="21618" y="20077"/>
                  <a:pt x="21492" y="19731"/>
                </a:cubicBezTo>
                <a:cubicBezTo>
                  <a:pt x="21476" y="19396"/>
                  <a:pt x="21503" y="19061"/>
                  <a:pt x="21572" y="18733"/>
                </a:cubicBezTo>
                <a:cubicBezTo>
                  <a:pt x="21617" y="18728"/>
                  <a:pt x="21662" y="18715"/>
                  <a:pt x="21702" y="18694"/>
                </a:cubicBezTo>
                <a:cubicBezTo>
                  <a:pt x="22164" y="18440"/>
                  <a:pt x="22446" y="18033"/>
                  <a:pt x="22768" y="17649"/>
                </a:cubicBezTo>
                <a:cubicBezTo>
                  <a:pt x="23416" y="18221"/>
                  <a:pt x="24064" y="18791"/>
                  <a:pt x="24704" y="19359"/>
                </a:cubicBezTo>
                <a:cubicBezTo>
                  <a:pt x="24857" y="19496"/>
                  <a:pt x="25027" y="19554"/>
                  <a:pt x="25190" y="19554"/>
                </a:cubicBezTo>
                <a:cubicBezTo>
                  <a:pt x="25767" y="19554"/>
                  <a:pt x="26268" y="18836"/>
                  <a:pt x="25734" y="18328"/>
                </a:cubicBezTo>
                <a:cubicBezTo>
                  <a:pt x="25166" y="17789"/>
                  <a:pt x="24597" y="17246"/>
                  <a:pt x="24027" y="16699"/>
                </a:cubicBezTo>
                <a:cubicBezTo>
                  <a:pt x="24563" y="16456"/>
                  <a:pt x="25153" y="16319"/>
                  <a:pt x="25741" y="16319"/>
                </a:cubicBezTo>
                <a:close/>
                <a:moveTo>
                  <a:pt x="27895" y="17098"/>
                </a:moveTo>
                <a:cubicBezTo>
                  <a:pt x="28227" y="17383"/>
                  <a:pt x="28508" y="17724"/>
                  <a:pt x="28723" y="18106"/>
                </a:cubicBezTo>
                <a:cubicBezTo>
                  <a:pt x="28458" y="19552"/>
                  <a:pt x="27924" y="20816"/>
                  <a:pt x="26655" y="21718"/>
                </a:cubicBezTo>
                <a:cubicBezTo>
                  <a:pt x="25884" y="22266"/>
                  <a:pt x="25025" y="22582"/>
                  <a:pt x="24076" y="22639"/>
                </a:cubicBezTo>
                <a:cubicBezTo>
                  <a:pt x="24017" y="22642"/>
                  <a:pt x="23950" y="22644"/>
                  <a:pt x="23875" y="22644"/>
                </a:cubicBezTo>
                <a:cubicBezTo>
                  <a:pt x="23571" y="22644"/>
                  <a:pt x="23149" y="22613"/>
                  <a:pt x="22716" y="22526"/>
                </a:cubicBezTo>
                <a:cubicBezTo>
                  <a:pt x="22231" y="22010"/>
                  <a:pt x="21886" y="21431"/>
                  <a:pt x="21690" y="20830"/>
                </a:cubicBezTo>
                <a:lnTo>
                  <a:pt x="21690" y="20830"/>
                </a:lnTo>
                <a:cubicBezTo>
                  <a:pt x="22236" y="21348"/>
                  <a:pt x="23021" y="21617"/>
                  <a:pt x="23774" y="21617"/>
                </a:cubicBezTo>
                <a:cubicBezTo>
                  <a:pt x="23888" y="21617"/>
                  <a:pt x="24001" y="21610"/>
                  <a:pt x="24112" y="21598"/>
                </a:cubicBezTo>
                <a:cubicBezTo>
                  <a:pt x="25882" y="21400"/>
                  <a:pt x="28208" y="18898"/>
                  <a:pt x="27895" y="17098"/>
                </a:cubicBezTo>
                <a:close/>
                <a:moveTo>
                  <a:pt x="4132" y="21347"/>
                </a:moveTo>
                <a:lnTo>
                  <a:pt x="4132" y="21347"/>
                </a:lnTo>
                <a:cubicBezTo>
                  <a:pt x="4450" y="21713"/>
                  <a:pt x="4661" y="22218"/>
                  <a:pt x="4648" y="22688"/>
                </a:cubicBezTo>
                <a:cubicBezTo>
                  <a:pt x="4476" y="22239"/>
                  <a:pt x="4293" y="21798"/>
                  <a:pt x="4132" y="21347"/>
                </a:cubicBezTo>
                <a:close/>
                <a:moveTo>
                  <a:pt x="2094" y="22062"/>
                </a:moveTo>
                <a:cubicBezTo>
                  <a:pt x="2166" y="22580"/>
                  <a:pt x="2241" y="23104"/>
                  <a:pt x="2354" y="23612"/>
                </a:cubicBezTo>
                <a:cubicBezTo>
                  <a:pt x="2209" y="23502"/>
                  <a:pt x="2084" y="23367"/>
                  <a:pt x="1985" y="23213"/>
                </a:cubicBezTo>
                <a:cubicBezTo>
                  <a:pt x="1858" y="23010"/>
                  <a:pt x="1761" y="22723"/>
                  <a:pt x="1712" y="22412"/>
                </a:cubicBezTo>
                <a:cubicBezTo>
                  <a:pt x="1816" y="22378"/>
                  <a:pt x="1908" y="22323"/>
                  <a:pt x="1972" y="22248"/>
                </a:cubicBezTo>
                <a:cubicBezTo>
                  <a:pt x="2019" y="22190"/>
                  <a:pt x="2059" y="22128"/>
                  <a:pt x="2094" y="22062"/>
                </a:cubicBezTo>
                <a:close/>
                <a:moveTo>
                  <a:pt x="29081" y="18929"/>
                </a:moveTo>
                <a:lnTo>
                  <a:pt x="29081" y="18930"/>
                </a:lnTo>
                <a:cubicBezTo>
                  <a:pt x="29363" y="19840"/>
                  <a:pt x="29336" y="20848"/>
                  <a:pt x="28921" y="21706"/>
                </a:cubicBezTo>
                <a:cubicBezTo>
                  <a:pt x="28288" y="23017"/>
                  <a:pt x="26888" y="23727"/>
                  <a:pt x="25492" y="23727"/>
                </a:cubicBezTo>
                <a:cubicBezTo>
                  <a:pt x="24668" y="23727"/>
                  <a:pt x="23846" y="23480"/>
                  <a:pt x="23183" y="22963"/>
                </a:cubicBezTo>
                <a:lnTo>
                  <a:pt x="23183" y="22963"/>
                </a:lnTo>
                <a:cubicBezTo>
                  <a:pt x="23552" y="23022"/>
                  <a:pt x="23905" y="23051"/>
                  <a:pt x="24198" y="23051"/>
                </a:cubicBezTo>
                <a:cubicBezTo>
                  <a:pt x="24347" y="23051"/>
                  <a:pt x="24480" y="23044"/>
                  <a:pt x="24592" y="23029"/>
                </a:cubicBezTo>
                <a:cubicBezTo>
                  <a:pt x="26773" y="22734"/>
                  <a:pt x="28616" y="21040"/>
                  <a:pt x="29081" y="18929"/>
                </a:cubicBezTo>
                <a:close/>
                <a:moveTo>
                  <a:pt x="3135" y="20825"/>
                </a:moveTo>
                <a:cubicBezTo>
                  <a:pt x="3311" y="20825"/>
                  <a:pt x="3491" y="20875"/>
                  <a:pt x="3656" y="20961"/>
                </a:cubicBezTo>
                <a:cubicBezTo>
                  <a:pt x="3657" y="20976"/>
                  <a:pt x="3661" y="20993"/>
                  <a:pt x="3663" y="21009"/>
                </a:cubicBezTo>
                <a:cubicBezTo>
                  <a:pt x="3656" y="21030"/>
                  <a:pt x="3647" y="21051"/>
                  <a:pt x="3641" y="21072"/>
                </a:cubicBezTo>
                <a:cubicBezTo>
                  <a:pt x="3621" y="21137"/>
                  <a:pt x="3651" y="21196"/>
                  <a:pt x="3697" y="21233"/>
                </a:cubicBezTo>
                <a:cubicBezTo>
                  <a:pt x="3821" y="21992"/>
                  <a:pt x="4033" y="22752"/>
                  <a:pt x="4420" y="23383"/>
                </a:cubicBezTo>
                <a:cubicBezTo>
                  <a:pt x="4377" y="23441"/>
                  <a:pt x="4329" y="23494"/>
                  <a:pt x="4277" y="23544"/>
                </a:cubicBezTo>
                <a:lnTo>
                  <a:pt x="4276" y="23544"/>
                </a:lnTo>
                <a:cubicBezTo>
                  <a:pt x="4147" y="23661"/>
                  <a:pt x="3999" y="23755"/>
                  <a:pt x="3838" y="23822"/>
                </a:cubicBezTo>
                <a:cubicBezTo>
                  <a:pt x="3681" y="23377"/>
                  <a:pt x="3463" y="22951"/>
                  <a:pt x="3325" y="22494"/>
                </a:cubicBezTo>
                <a:cubicBezTo>
                  <a:pt x="3162" y="21951"/>
                  <a:pt x="3080" y="21394"/>
                  <a:pt x="2974" y="20839"/>
                </a:cubicBezTo>
                <a:cubicBezTo>
                  <a:pt x="3027" y="20830"/>
                  <a:pt x="3081" y="20825"/>
                  <a:pt x="3135" y="20825"/>
                </a:cubicBezTo>
                <a:close/>
                <a:moveTo>
                  <a:pt x="2618" y="21003"/>
                </a:moveTo>
                <a:lnTo>
                  <a:pt x="2618" y="21003"/>
                </a:lnTo>
                <a:cubicBezTo>
                  <a:pt x="2610" y="21938"/>
                  <a:pt x="2832" y="23104"/>
                  <a:pt x="3325" y="23932"/>
                </a:cubicBezTo>
                <a:cubicBezTo>
                  <a:pt x="3310" y="23933"/>
                  <a:pt x="3294" y="23933"/>
                  <a:pt x="3278" y="23933"/>
                </a:cubicBezTo>
                <a:cubicBezTo>
                  <a:pt x="3134" y="23933"/>
                  <a:pt x="2991" y="23913"/>
                  <a:pt x="2853" y="23872"/>
                </a:cubicBezTo>
                <a:cubicBezTo>
                  <a:pt x="2744" y="23067"/>
                  <a:pt x="2516" y="22253"/>
                  <a:pt x="2314" y="21464"/>
                </a:cubicBezTo>
                <a:cubicBezTo>
                  <a:pt x="2350" y="21361"/>
                  <a:pt x="2400" y="21260"/>
                  <a:pt x="2462" y="21169"/>
                </a:cubicBezTo>
                <a:cubicBezTo>
                  <a:pt x="2506" y="21107"/>
                  <a:pt x="2558" y="21051"/>
                  <a:pt x="2618" y="21003"/>
                </a:cubicBezTo>
                <a:close/>
                <a:moveTo>
                  <a:pt x="32126" y="1"/>
                </a:moveTo>
                <a:cubicBezTo>
                  <a:pt x="31323" y="1"/>
                  <a:pt x="30546" y="369"/>
                  <a:pt x="30075" y="1049"/>
                </a:cubicBezTo>
                <a:cubicBezTo>
                  <a:pt x="29894" y="1313"/>
                  <a:pt x="29762" y="1606"/>
                  <a:pt x="29685" y="1915"/>
                </a:cubicBezTo>
                <a:cubicBezTo>
                  <a:pt x="29466" y="2456"/>
                  <a:pt x="29447" y="3070"/>
                  <a:pt x="29668" y="3630"/>
                </a:cubicBezTo>
                <a:cubicBezTo>
                  <a:pt x="29978" y="4415"/>
                  <a:pt x="30637" y="4960"/>
                  <a:pt x="31382" y="5195"/>
                </a:cubicBezTo>
                <a:cubicBezTo>
                  <a:pt x="30546" y="6732"/>
                  <a:pt x="29755" y="8294"/>
                  <a:pt x="29009" y="9878"/>
                </a:cubicBezTo>
                <a:cubicBezTo>
                  <a:pt x="28225" y="11546"/>
                  <a:pt x="27286" y="13351"/>
                  <a:pt x="26770" y="15158"/>
                </a:cubicBezTo>
                <a:cubicBezTo>
                  <a:pt x="26431" y="15086"/>
                  <a:pt x="26084" y="15051"/>
                  <a:pt x="25737" y="15051"/>
                </a:cubicBezTo>
                <a:cubicBezTo>
                  <a:pt x="25060" y="15051"/>
                  <a:pt x="24380" y="15183"/>
                  <a:pt x="23751" y="15430"/>
                </a:cubicBezTo>
                <a:cubicBezTo>
                  <a:pt x="23471" y="15476"/>
                  <a:pt x="23197" y="15553"/>
                  <a:pt x="22935" y="15660"/>
                </a:cubicBezTo>
                <a:cubicBezTo>
                  <a:pt x="20905" y="13737"/>
                  <a:pt x="18830" y="11837"/>
                  <a:pt x="16633" y="10158"/>
                </a:cubicBezTo>
                <a:cubicBezTo>
                  <a:pt x="16751" y="9931"/>
                  <a:pt x="16852" y="9696"/>
                  <a:pt x="16936" y="9456"/>
                </a:cubicBezTo>
                <a:cubicBezTo>
                  <a:pt x="18116" y="5988"/>
                  <a:pt x="15474" y="2670"/>
                  <a:pt x="12008" y="2670"/>
                </a:cubicBezTo>
                <a:cubicBezTo>
                  <a:pt x="11713" y="2670"/>
                  <a:pt x="11413" y="2694"/>
                  <a:pt x="11109" y="2743"/>
                </a:cubicBezTo>
                <a:cubicBezTo>
                  <a:pt x="7757" y="3292"/>
                  <a:pt x="5808" y="7543"/>
                  <a:pt x="7713" y="10306"/>
                </a:cubicBezTo>
                <a:cubicBezTo>
                  <a:pt x="7866" y="10571"/>
                  <a:pt x="8043" y="10822"/>
                  <a:pt x="8242" y="11054"/>
                </a:cubicBezTo>
                <a:cubicBezTo>
                  <a:pt x="8437" y="11277"/>
                  <a:pt x="8650" y="11485"/>
                  <a:pt x="8877" y="11673"/>
                </a:cubicBezTo>
                <a:cubicBezTo>
                  <a:pt x="8169" y="12760"/>
                  <a:pt x="7533" y="13914"/>
                  <a:pt x="6898" y="14949"/>
                </a:cubicBezTo>
                <a:cubicBezTo>
                  <a:pt x="6032" y="16364"/>
                  <a:pt x="5044" y="17822"/>
                  <a:pt x="4317" y="19357"/>
                </a:cubicBezTo>
                <a:cubicBezTo>
                  <a:pt x="3940" y="19175"/>
                  <a:pt x="3537" y="19084"/>
                  <a:pt x="3136" y="19084"/>
                </a:cubicBezTo>
                <a:cubicBezTo>
                  <a:pt x="2551" y="19084"/>
                  <a:pt x="1971" y="19278"/>
                  <a:pt x="1493" y="19666"/>
                </a:cubicBezTo>
                <a:cubicBezTo>
                  <a:pt x="1421" y="19724"/>
                  <a:pt x="1353" y="19788"/>
                  <a:pt x="1288" y="19853"/>
                </a:cubicBezTo>
                <a:cubicBezTo>
                  <a:pt x="1005" y="19986"/>
                  <a:pt x="760" y="20189"/>
                  <a:pt x="578" y="20442"/>
                </a:cubicBezTo>
                <a:cubicBezTo>
                  <a:pt x="3" y="21266"/>
                  <a:pt x="0" y="22476"/>
                  <a:pt x="318" y="23394"/>
                </a:cubicBezTo>
                <a:cubicBezTo>
                  <a:pt x="793" y="24766"/>
                  <a:pt x="2029" y="25582"/>
                  <a:pt x="3317" y="25582"/>
                </a:cubicBezTo>
                <a:cubicBezTo>
                  <a:pt x="3993" y="25582"/>
                  <a:pt x="4683" y="25357"/>
                  <a:pt x="5286" y="24870"/>
                </a:cubicBezTo>
                <a:cubicBezTo>
                  <a:pt x="6926" y="23545"/>
                  <a:pt x="6474" y="21038"/>
                  <a:pt x="4975" y="19786"/>
                </a:cubicBezTo>
                <a:cubicBezTo>
                  <a:pt x="5861" y="18451"/>
                  <a:pt x="6601" y="16991"/>
                  <a:pt x="7440" y="15647"/>
                </a:cubicBezTo>
                <a:cubicBezTo>
                  <a:pt x="8141" y="14525"/>
                  <a:pt x="8983" y="13408"/>
                  <a:pt x="9754" y="12263"/>
                </a:cubicBezTo>
                <a:cubicBezTo>
                  <a:pt x="10515" y="12669"/>
                  <a:pt x="11345" y="12866"/>
                  <a:pt x="12168" y="12866"/>
                </a:cubicBezTo>
                <a:cubicBezTo>
                  <a:pt x="13591" y="12866"/>
                  <a:pt x="14989" y="12276"/>
                  <a:pt x="15959" y="11158"/>
                </a:cubicBezTo>
                <a:cubicBezTo>
                  <a:pt x="17703" y="13071"/>
                  <a:pt x="19638" y="14863"/>
                  <a:pt x="21595" y="16608"/>
                </a:cubicBezTo>
                <a:cubicBezTo>
                  <a:pt x="20579" y="17737"/>
                  <a:pt x="20201" y="19474"/>
                  <a:pt x="20622" y="21087"/>
                </a:cubicBezTo>
                <a:cubicBezTo>
                  <a:pt x="20529" y="21504"/>
                  <a:pt x="20700" y="21849"/>
                  <a:pt x="21021" y="22127"/>
                </a:cubicBezTo>
                <a:cubicBezTo>
                  <a:pt x="21030" y="22145"/>
                  <a:pt x="21037" y="22162"/>
                  <a:pt x="21047" y="22181"/>
                </a:cubicBezTo>
                <a:cubicBezTo>
                  <a:pt x="21464" y="22969"/>
                  <a:pt x="22080" y="23635"/>
                  <a:pt x="22834" y="24112"/>
                </a:cubicBezTo>
                <a:cubicBezTo>
                  <a:pt x="23111" y="24337"/>
                  <a:pt x="23434" y="24500"/>
                  <a:pt x="23779" y="24592"/>
                </a:cubicBezTo>
                <a:cubicBezTo>
                  <a:pt x="24377" y="24820"/>
                  <a:pt x="25014" y="24938"/>
                  <a:pt x="25653" y="24938"/>
                </a:cubicBezTo>
                <a:cubicBezTo>
                  <a:pt x="26938" y="24938"/>
                  <a:pt x="28232" y="24460"/>
                  <a:pt x="29242" y="23441"/>
                </a:cubicBezTo>
                <a:cubicBezTo>
                  <a:pt x="31489" y="21171"/>
                  <a:pt x="30665" y="17008"/>
                  <a:pt x="27890" y="15554"/>
                </a:cubicBezTo>
                <a:cubicBezTo>
                  <a:pt x="27687" y="15450"/>
                  <a:pt x="27477" y="15363"/>
                  <a:pt x="27260" y="15293"/>
                </a:cubicBezTo>
                <a:cubicBezTo>
                  <a:pt x="28160" y="13554"/>
                  <a:pt x="28800" y="11634"/>
                  <a:pt x="29632" y="9868"/>
                </a:cubicBezTo>
                <a:cubicBezTo>
                  <a:pt x="30359" y="8325"/>
                  <a:pt x="31134" y="6808"/>
                  <a:pt x="31942" y="5308"/>
                </a:cubicBezTo>
                <a:cubicBezTo>
                  <a:pt x="32029" y="5316"/>
                  <a:pt x="32117" y="5321"/>
                  <a:pt x="32204" y="5321"/>
                </a:cubicBezTo>
                <a:cubicBezTo>
                  <a:pt x="32892" y="5321"/>
                  <a:pt x="33575" y="5053"/>
                  <a:pt x="34071" y="4464"/>
                </a:cubicBezTo>
                <a:cubicBezTo>
                  <a:pt x="35347" y="2948"/>
                  <a:pt x="34697" y="521"/>
                  <a:pt x="32711" y="67"/>
                </a:cubicBezTo>
                <a:cubicBezTo>
                  <a:pt x="32517" y="22"/>
                  <a:pt x="32320" y="1"/>
                  <a:pt x="321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9"/>
          <p:cNvSpPr/>
          <p:nvPr/>
        </p:nvSpPr>
        <p:spPr>
          <a:xfrm>
            <a:off x="7125750" y="544900"/>
            <a:ext cx="564034" cy="445373"/>
          </a:xfrm>
          <a:custGeom>
            <a:rect b="b" l="l" r="r" t="t"/>
            <a:pathLst>
              <a:path extrusionOk="0" h="30811" w="39020">
                <a:moveTo>
                  <a:pt x="30681" y="3474"/>
                </a:moveTo>
                <a:cubicBezTo>
                  <a:pt x="32090" y="5955"/>
                  <a:pt x="33478" y="8448"/>
                  <a:pt x="34883" y="10930"/>
                </a:cubicBezTo>
                <a:cubicBezTo>
                  <a:pt x="35369" y="11788"/>
                  <a:pt x="35855" y="12647"/>
                  <a:pt x="36340" y="13505"/>
                </a:cubicBezTo>
                <a:cubicBezTo>
                  <a:pt x="34784" y="12409"/>
                  <a:pt x="33095" y="11459"/>
                  <a:pt x="31412" y="10597"/>
                </a:cubicBezTo>
                <a:cubicBezTo>
                  <a:pt x="29978" y="9864"/>
                  <a:pt x="28301" y="8917"/>
                  <a:pt x="26670" y="8527"/>
                </a:cubicBezTo>
                <a:cubicBezTo>
                  <a:pt x="27959" y="6807"/>
                  <a:pt x="29296" y="5122"/>
                  <a:pt x="30681" y="3474"/>
                </a:cubicBezTo>
                <a:close/>
                <a:moveTo>
                  <a:pt x="29411" y="1254"/>
                </a:moveTo>
                <a:cubicBezTo>
                  <a:pt x="29708" y="1768"/>
                  <a:pt x="30001" y="2286"/>
                  <a:pt x="30296" y="2802"/>
                </a:cubicBezTo>
                <a:cubicBezTo>
                  <a:pt x="30250" y="2825"/>
                  <a:pt x="30209" y="2858"/>
                  <a:pt x="30176" y="2898"/>
                </a:cubicBezTo>
                <a:cubicBezTo>
                  <a:pt x="28464" y="4922"/>
                  <a:pt x="26824" y="7005"/>
                  <a:pt x="25256" y="9144"/>
                </a:cubicBezTo>
                <a:cubicBezTo>
                  <a:pt x="24435" y="10273"/>
                  <a:pt x="23639" y="11420"/>
                  <a:pt x="22870" y="12586"/>
                </a:cubicBezTo>
                <a:cubicBezTo>
                  <a:pt x="22370" y="13341"/>
                  <a:pt x="21985" y="14172"/>
                  <a:pt x="21048" y="14438"/>
                </a:cubicBezTo>
                <a:cubicBezTo>
                  <a:pt x="20343" y="14637"/>
                  <a:pt x="19521" y="14657"/>
                  <a:pt x="18799" y="14757"/>
                </a:cubicBezTo>
                <a:cubicBezTo>
                  <a:pt x="15724" y="15183"/>
                  <a:pt x="12643" y="15575"/>
                  <a:pt x="9548" y="15813"/>
                </a:cubicBezTo>
                <a:cubicBezTo>
                  <a:pt x="6956" y="16012"/>
                  <a:pt x="4377" y="15977"/>
                  <a:pt x="1788" y="16009"/>
                </a:cubicBezTo>
                <a:cubicBezTo>
                  <a:pt x="1837" y="15879"/>
                  <a:pt x="1855" y="15736"/>
                  <a:pt x="1816" y="15615"/>
                </a:cubicBezTo>
                <a:cubicBezTo>
                  <a:pt x="1798" y="15556"/>
                  <a:pt x="1778" y="15497"/>
                  <a:pt x="1759" y="15438"/>
                </a:cubicBezTo>
                <a:cubicBezTo>
                  <a:pt x="1745" y="15392"/>
                  <a:pt x="1726" y="15347"/>
                  <a:pt x="1703" y="15306"/>
                </a:cubicBezTo>
                <a:cubicBezTo>
                  <a:pt x="10986" y="10717"/>
                  <a:pt x="20120" y="5833"/>
                  <a:pt x="29411" y="1254"/>
                </a:cubicBezTo>
                <a:close/>
                <a:moveTo>
                  <a:pt x="26395" y="8892"/>
                </a:moveTo>
                <a:cubicBezTo>
                  <a:pt x="28004" y="9838"/>
                  <a:pt x="29911" y="10434"/>
                  <a:pt x="31549" y="11326"/>
                </a:cubicBezTo>
                <a:cubicBezTo>
                  <a:pt x="33390" y="12329"/>
                  <a:pt x="35083" y="13505"/>
                  <a:pt x="36814" y="14674"/>
                </a:cubicBezTo>
                <a:cubicBezTo>
                  <a:pt x="36810" y="14693"/>
                  <a:pt x="36810" y="14712"/>
                  <a:pt x="36805" y="14732"/>
                </a:cubicBezTo>
                <a:cubicBezTo>
                  <a:pt x="36673" y="15199"/>
                  <a:pt x="36153" y="15305"/>
                  <a:pt x="35745" y="15521"/>
                </a:cubicBezTo>
                <a:cubicBezTo>
                  <a:pt x="33939" y="16469"/>
                  <a:pt x="32140" y="17429"/>
                  <a:pt x="30339" y="18384"/>
                </a:cubicBezTo>
                <a:lnTo>
                  <a:pt x="10312" y="29005"/>
                </a:lnTo>
                <a:cubicBezTo>
                  <a:pt x="10650" y="26988"/>
                  <a:pt x="10593" y="24814"/>
                  <a:pt x="10861" y="22800"/>
                </a:cubicBezTo>
                <a:cubicBezTo>
                  <a:pt x="11148" y="20642"/>
                  <a:pt x="11717" y="18486"/>
                  <a:pt x="11935" y="16319"/>
                </a:cubicBezTo>
                <a:cubicBezTo>
                  <a:pt x="14570" y="16042"/>
                  <a:pt x="17185" y="15652"/>
                  <a:pt x="19712" y="15320"/>
                </a:cubicBezTo>
                <a:cubicBezTo>
                  <a:pt x="20602" y="15204"/>
                  <a:pt x="21612" y="15215"/>
                  <a:pt x="22318" y="14591"/>
                </a:cubicBezTo>
                <a:cubicBezTo>
                  <a:pt x="23239" y="13777"/>
                  <a:pt x="23839" y="12448"/>
                  <a:pt x="24543" y="11446"/>
                </a:cubicBezTo>
                <a:cubicBezTo>
                  <a:pt x="25149" y="10585"/>
                  <a:pt x="25769" y="9736"/>
                  <a:pt x="26395" y="8892"/>
                </a:cubicBezTo>
                <a:close/>
                <a:moveTo>
                  <a:pt x="11565" y="16355"/>
                </a:moveTo>
                <a:cubicBezTo>
                  <a:pt x="10848" y="18447"/>
                  <a:pt x="10590" y="20799"/>
                  <a:pt x="10286" y="22960"/>
                </a:cubicBezTo>
                <a:cubicBezTo>
                  <a:pt x="10010" y="24932"/>
                  <a:pt x="9540" y="27177"/>
                  <a:pt x="9673" y="29206"/>
                </a:cubicBezTo>
                <a:cubicBezTo>
                  <a:pt x="8215" y="27203"/>
                  <a:pt x="6825" y="25154"/>
                  <a:pt x="5529" y="23041"/>
                </a:cubicBezTo>
                <a:cubicBezTo>
                  <a:pt x="4815" y="21877"/>
                  <a:pt x="4127" y="20697"/>
                  <a:pt x="3466" y="19503"/>
                </a:cubicBezTo>
                <a:cubicBezTo>
                  <a:pt x="3136" y="18907"/>
                  <a:pt x="2811" y="18305"/>
                  <a:pt x="2495" y="17701"/>
                </a:cubicBezTo>
                <a:cubicBezTo>
                  <a:pt x="2372" y="17469"/>
                  <a:pt x="2008" y="16935"/>
                  <a:pt x="1782" y="16461"/>
                </a:cubicBezTo>
                <a:lnTo>
                  <a:pt x="1782" y="16461"/>
                </a:lnTo>
                <a:cubicBezTo>
                  <a:pt x="3104" y="16615"/>
                  <a:pt x="4445" y="16680"/>
                  <a:pt x="5796" y="16680"/>
                </a:cubicBezTo>
                <a:cubicBezTo>
                  <a:pt x="7709" y="16680"/>
                  <a:pt x="9641" y="16549"/>
                  <a:pt x="11565" y="16355"/>
                </a:cubicBezTo>
                <a:close/>
                <a:moveTo>
                  <a:pt x="29638" y="1"/>
                </a:moveTo>
                <a:cubicBezTo>
                  <a:pt x="29542" y="1"/>
                  <a:pt x="29444" y="23"/>
                  <a:pt x="29354" y="67"/>
                </a:cubicBezTo>
                <a:cubicBezTo>
                  <a:pt x="19808" y="4672"/>
                  <a:pt x="10218" y="9366"/>
                  <a:pt x="1071" y="14724"/>
                </a:cubicBezTo>
                <a:cubicBezTo>
                  <a:pt x="965" y="14785"/>
                  <a:pt x="908" y="14870"/>
                  <a:pt x="886" y="14959"/>
                </a:cubicBezTo>
                <a:cubicBezTo>
                  <a:pt x="700" y="14987"/>
                  <a:pt x="517" y="15082"/>
                  <a:pt x="443" y="15256"/>
                </a:cubicBezTo>
                <a:cubicBezTo>
                  <a:pt x="1" y="16298"/>
                  <a:pt x="752" y="17207"/>
                  <a:pt x="1237" y="18139"/>
                </a:cubicBezTo>
                <a:cubicBezTo>
                  <a:pt x="1987" y="19577"/>
                  <a:pt x="2773" y="20994"/>
                  <a:pt x="3599" y="22390"/>
                </a:cubicBezTo>
                <a:cubicBezTo>
                  <a:pt x="5248" y="25185"/>
                  <a:pt x="7051" y="27880"/>
                  <a:pt x="8980" y="30488"/>
                </a:cubicBezTo>
                <a:cubicBezTo>
                  <a:pt x="9128" y="30689"/>
                  <a:pt x="9332" y="30810"/>
                  <a:pt x="9556" y="30810"/>
                </a:cubicBezTo>
                <a:cubicBezTo>
                  <a:pt x="9661" y="30810"/>
                  <a:pt x="9771" y="30783"/>
                  <a:pt x="9882" y="30724"/>
                </a:cubicBezTo>
                <a:lnTo>
                  <a:pt x="33215" y="18348"/>
                </a:lnTo>
                <a:cubicBezTo>
                  <a:pt x="34116" y="17871"/>
                  <a:pt x="35016" y="17394"/>
                  <a:pt x="35917" y="16917"/>
                </a:cubicBezTo>
                <a:cubicBezTo>
                  <a:pt x="36568" y="16569"/>
                  <a:pt x="37474" y="16245"/>
                  <a:pt x="37968" y="15675"/>
                </a:cubicBezTo>
                <a:cubicBezTo>
                  <a:pt x="39019" y="14464"/>
                  <a:pt x="37236" y="12516"/>
                  <a:pt x="36631" y="11474"/>
                </a:cubicBezTo>
                <a:cubicBezTo>
                  <a:pt x="34460" y="7732"/>
                  <a:pt x="32244" y="4018"/>
                  <a:pt x="30100" y="262"/>
                </a:cubicBezTo>
                <a:cubicBezTo>
                  <a:pt x="29998" y="84"/>
                  <a:pt x="29822" y="1"/>
                  <a:pt x="296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p:nvPr/>
        </p:nvSpPr>
        <p:spPr>
          <a:xfrm>
            <a:off x="1858150" y="720650"/>
            <a:ext cx="4295100" cy="37992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Mono Medium"/>
              <a:ea typeface="Roboto Mono Medium"/>
              <a:cs typeface="Roboto Mono Medium"/>
              <a:sym typeface="Roboto Mono Medium"/>
            </a:endParaRPr>
          </a:p>
        </p:txBody>
      </p:sp>
      <p:sp>
        <p:nvSpPr>
          <p:cNvPr id="348" name="Google Shape;348;p50"/>
          <p:cNvSpPr/>
          <p:nvPr/>
        </p:nvSpPr>
        <p:spPr>
          <a:xfrm>
            <a:off x="3309925" y="720650"/>
            <a:ext cx="4384200" cy="3799200"/>
          </a:xfrm>
          <a:prstGeom prst="ellipse">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Mono Medium"/>
              <a:ea typeface="Roboto Mono Medium"/>
              <a:cs typeface="Roboto Mono Medium"/>
              <a:sym typeface="Roboto Mono Medium"/>
            </a:endParaRPr>
          </a:p>
        </p:txBody>
      </p:sp>
      <p:sp>
        <p:nvSpPr>
          <p:cNvPr id="349" name="Google Shape;349;p50"/>
          <p:cNvSpPr txBox="1"/>
          <p:nvPr/>
        </p:nvSpPr>
        <p:spPr>
          <a:xfrm>
            <a:off x="4387500" y="359900"/>
            <a:ext cx="770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2"/>
                </a:solidFill>
                <a:latin typeface="Roboto Mono Medium"/>
                <a:ea typeface="Roboto Mono Medium"/>
                <a:cs typeface="Roboto Mono Medium"/>
                <a:sym typeface="Roboto Mono Medium"/>
              </a:rPr>
              <a:t>Both</a:t>
            </a:r>
            <a:endParaRPr sz="1800">
              <a:solidFill>
                <a:schemeClr val="accent2"/>
              </a:solidFill>
              <a:latin typeface="Roboto Mono Medium"/>
              <a:ea typeface="Roboto Mono Medium"/>
              <a:cs typeface="Roboto Mono Medium"/>
              <a:sym typeface="Roboto Mono Medium"/>
            </a:endParaRPr>
          </a:p>
        </p:txBody>
      </p:sp>
      <p:sp>
        <p:nvSpPr>
          <p:cNvPr id="350" name="Google Shape;350;p50"/>
          <p:cNvSpPr txBox="1"/>
          <p:nvPr/>
        </p:nvSpPr>
        <p:spPr>
          <a:xfrm>
            <a:off x="1787500" y="720650"/>
            <a:ext cx="108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2"/>
                </a:solidFill>
                <a:latin typeface="Roboto Mono Medium"/>
                <a:ea typeface="Roboto Mono Medium"/>
                <a:cs typeface="Roboto Mono Medium"/>
                <a:sym typeface="Roboto Mono Medium"/>
              </a:rPr>
              <a:t>Struct</a:t>
            </a:r>
            <a:endParaRPr sz="1800">
              <a:solidFill>
                <a:schemeClr val="accent2"/>
              </a:solidFill>
              <a:latin typeface="Roboto Mono Medium"/>
              <a:ea typeface="Roboto Mono Medium"/>
              <a:cs typeface="Roboto Mono Medium"/>
              <a:sym typeface="Roboto Mono Medium"/>
            </a:endParaRPr>
          </a:p>
        </p:txBody>
      </p:sp>
      <p:sp>
        <p:nvSpPr>
          <p:cNvPr id="351" name="Google Shape;351;p50"/>
          <p:cNvSpPr txBox="1"/>
          <p:nvPr/>
        </p:nvSpPr>
        <p:spPr>
          <a:xfrm>
            <a:off x="6789925" y="720650"/>
            <a:ext cx="904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2"/>
                </a:solidFill>
                <a:latin typeface="Roboto Mono Medium"/>
                <a:ea typeface="Roboto Mono Medium"/>
                <a:cs typeface="Roboto Mono Medium"/>
                <a:sym typeface="Roboto Mono Medium"/>
              </a:rPr>
              <a:t>Class</a:t>
            </a:r>
            <a:endParaRPr sz="1800">
              <a:solidFill>
                <a:schemeClr val="accent2"/>
              </a:solidFill>
              <a:latin typeface="Roboto Mono Medium"/>
              <a:ea typeface="Roboto Mono Medium"/>
              <a:cs typeface="Roboto Mono Medium"/>
              <a:sym typeface="Roboto Mono Medium"/>
            </a:endParaRPr>
          </a:p>
        </p:txBody>
      </p:sp>
      <p:sp>
        <p:nvSpPr>
          <p:cNvPr id="352" name="Google Shape;352;p50"/>
          <p:cNvSpPr txBox="1"/>
          <p:nvPr/>
        </p:nvSpPr>
        <p:spPr>
          <a:xfrm>
            <a:off x="4108350" y="1267100"/>
            <a:ext cx="1328400" cy="623400"/>
          </a:xfrm>
          <a:prstGeom prst="rect">
            <a:avLst/>
          </a:prstGeom>
          <a:noFill/>
          <a:ln>
            <a:noFill/>
          </a:ln>
        </p:spPr>
        <p:txBody>
          <a:bodyPr anchorCtr="0" anchor="t" bIns="91425" lIns="91425" spcFirstLastPara="1" rIns="91425" wrap="square" tIns="91425">
            <a:spAutoFit/>
          </a:bodyPr>
          <a:lstStyle/>
          <a:p>
            <a:pPr indent="-288925" lvl="0" marL="457200" rtl="0" algn="l">
              <a:spcBef>
                <a:spcPts val="0"/>
              </a:spcBef>
              <a:spcAft>
                <a:spcPts val="0"/>
              </a:spcAft>
              <a:buClr>
                <a:schemeClr val="dk2"/>
              </a:buClr>
              <a:buSzPts val="950"/>
              <a:buFont typeface="Roboto Mono Medium"/>
              <a:buChar char="●"/>
            </a:pPr>
            <a:r>
              <a:rPr lang="en" sz="950">
                <a:solidFill>
                  <a:schemeClr val="dk2"/>
                </a:solidFill>
                <a:latin typeface="Roboto Mono Medium"/>
                <a:ea typeface="Roboto Mono Medium"/>
                <a:cs typeface="Roboto Mono Medium"/>
                <a:sym typeface="Roboto Mono Medium"/>
              </a:rPr>
              <a:t>Organize Data &amp; Functions</a:t>
            </a:r>
            <a:endParaRPr sz="950">
              <a:solidFill>
                <a:schemeClr val="dk2"/>
              </a:solidFill>
              <a:latin typeface="Roboto Mono Medium"/>
              <a:ea typeface="Roboto Mono Medium"/>
              <a:cs typeface="Roboto Mono Medium"/>
              <a:sym typeface="Roboto Mono Medium"/>
            </a:endParaRPr>
          </a:p>
        </p:txBody>
      </p:sp>
      <p:sp>
        <p:nvSpPr>
          <p:cNvPr id="353" name="Google Shape;353;p50"/>
          <p:cNvSpPr txBox="1"/>
          <p:nvPr/>
        </p:nvSpPr>
        <p:spPr>
          <a:xfrm>
            <a:off x="1935650" y="1598000"/>
            <a:ext cx="1328400" cy="330900"/>
          </a:xfrm>
          <a:prstGeom prst="rect">
            <a:avLst/>
          </a:prstGeom>
          <a:noFill/>
          <a:ln>
            <a:noFill/>
          </a:ln>
        </p:spPr>
        <p:txBody>
          <a:bodyPr anchorCtr="0" anchor="t" bIns="91425" lIns="91425" spcFirstLastPara="1" rIns="91425" wrap="square" tIns="91425">
            <a:spAutoFit/>
          </a:bodyPr>
          <a:lstStyle/>
          <a:p>
            <a:pPr indent="-288925" lvl="0" marL="457200" rtl="0" algn="l">
              <a:spcBef>
                <a:spcPts val="0"/>
              </a:spcBef>
              <a:spcAft>
                <a:spcPts val="0"/>
              </a:spcAft>
              <a:buClr>
                <a:schemeClr val="dk2"/>
              </a:buClr>
              <a:buSzPts val="950"/>
              <a:buFont typeface="Roboto Mono Medium"/>
              <a:buChar char="●"/>
            </a:pPr>
            <a:r>
              <a:rPr lang="en" sz="950">
                <a:solidFill>
                  <a:schemeClr val="dk2"/>
                </a:solidFill>
                <a:latin typeface="Roboto Mono Medium"/>
                <a:ea typeface="Roboto Mono Medium"/>
                <a:cs typeface="Roboto Mono Medium"/>
                <a:sym typeface="Roboto Mono Medium"/>
              </a:rPr>
              <a:t>Free Init </a:t>
            </a:r>
            <a:endParaRPr sz="950">
              <a:solidFill>
                <a:schemeClr val="dk2"/>
              </a:solidFill>
              <a:latin typeface="Roboto Mono Medium"/>
              <a:ea typeface="Roboto Mono Medium"/>
              <a:cs typeface="Roboto Mono Medium"/>
              <a:sym typeface="Roboto Mono Medium"/>
            </a:endParaRPr>
          </a:p>
        </p:txBody>
      </p:sp>
      <p:sp>
        <p:nvSpPr>
          <p:cNvPr id="354" name="Google Shape;354;p50"/>
          <p:cNvSpPr txBox="1"/>
          <p:nvPr/>
        </p:nvSpPr>
        <p:spPr>
          <a:xfrm>
            <a:off x="5786450" y="1474850"/>
            <a:ext cx="1441200" cy="330900"/>
          </a:xfrm>
          <a:prstGeom prst="rect">
            <a:avLst/>
          </a:prstGeom>
          <a:noFill/>
          <a:ln>
            <a:noFill/>
          </a:ln>
        </p:spPr>
        <p:txBody>
          <a:bodyPr anchorCtr="0" anchor="t" bIns="91425" lIns="91425" spcFirstLastPara="1" rIns="91425" wrap="square" tIns="91425">
            <a:spAutoFit/>
          </a:bodyPr>
          <a:lstStyle/>
          <a:p>
            <a:pPr indent="-288925" lvl="0" marL="457200" rtl="0" algn="l">
              <a:spcBef>
                <a:spcPts val="0"/>
              </a:spcBef>
              <a:spcAft>
                <a:spcPts val="0"/>
              </a:spcAft>
              <a:buClr>
                <a:schemeClr val="dk2"/>
              </a:buClr>
              <a:buSzPts val="950"/>
              <a:buFont typeface="Roboto Mono Medium"/>
              <a:buChar char="●"/>
            </a:pPr>
            <a:r>
              <a:rPr lang="en" sz="950">
                <a:solidFill>
                  <a:schemeClr val="dk2"/>
                </a:solidFill>
                <a:latin typeface="Roboto Mono Medium"/>
                <a:ea typeface="Roboto Mono Medium"/>
                <a:cs typeface="Roboto Mono Medium"/>
                <a:sym typeface="Roboto Mono Medium"/>
              </a:rPr>
              <a:t>Inheritance</a:t>
            </a:r>
            <a:endParaRPr sz="950">
              <a:solidFill>
                <a:schemeClr val="dk2"/>
              </a:solidFill>
              <a:latin typeface="Roboto Mono Medium"/>
              <a:ea typeface="Roboto Mono Medium"/>
              <a:cs typeface="Roboto Mono Medium"/>
              <a:sym typeface="Roboto Mono Medium"/>
            </a:endParaRPr>
          </a:p>
        </p:txBody>
      </p:sp>
      <p:sp>
        <p:nvSpPr>
          <p:cNvPr id="355" name="Google Shape;355;p50"/>
          <p:cNvSpPr txBox="1"/>
          <p:nvPr/>
        </p:nvSpPr>
        <p:spPr>
          <a:xfrm>
            <a:off x="6153250" y="2018375"/>
            <a:ext cx="1441200" cy="477000"/>
          </a:xfrm>
          <a:prstGeom prst="rect">
            <a:avLst/>
          </a:prstGeom>
          <a:noFill/>
          <a:ln>
            <a:noFill/>
          </a:ln>
        </p:spPr>
        <p:txBody>
          <a:bodyPr anchorCtr="0" anchor="t" bIns="91425" lIns="91425" spcFirstLastPara="1" rIns="91425" wrap="square" tIns="91425">
            <a:spAutoFit/>
          </a:bodyPr>
          <a:lstStyle/>
          <a:p>
            <a:pPr indent="-288925" lvl="0" marL="457200" rtl="0" algn="l">
              <a:spcBef>
                <a:spcPts val="0"/>
              </a:spcBef>
              <a:spcAft>
                <a:spcPts val="0"/>
              </a:spcAft>
              <a:buClr>
                <a:schemeClr val="dk2"/>
              </a:buClr>
              <a:buSzPts val="950"/>
              <a:buFont typeface="Roboto Mono Medium"/>
              <a:buChar char="●"/>
            </a:pPr>
            <a:r>
              <a:rPr lang="en" sz="950">
                <a:solidFill>
                  <a:schemeClr val="dk2"/>
                </a:solidFill>
                <a:latin typeface="Roboto Mono Medium"/>
                <a:ea typeface="Roboto Mono Medium"/>
                <a:cs typeface="Roboto Mono Medium"/>
                <a:sym typeface="Roboto Mono Medium"/>
              </a:rPr>
              <a:t>Reference Type</a:t>
            </a:r>
            <a:endParaRPr sz="950">
              <a:solidFill>
                <a:schemeClr val="dk2"/>
              </a:solidFill>
              <a:latin typeface="Roboto Mono Medium"/>
              <a:ea typeface="Roboto Mono Medium"/>
              <a:cs typeface="Roboto Mono Medium"/>
              <a:sym typeface="Roboto Mono Medium"/>
            </a:endParaRPr>
          </a:p>
        </p:txBody>
      </p:sp>
      <p:sp>
        <p:nvSpPr>
          <p:cNvPr id="356" name="Google Shape;356;p50"/>
          <p:cNvSpPr txBox="1"/>
          <p:nvPr/>
        </p:nvSpPr>
        <p:spPr>
          <a:xfrm>
            <a:off x="1981525" y="1964225"/>
            <a:ext cx="1328400" cy="477000"/>
          </a:xfrm>
          <a:prstGeom prst="rect">
            <a:avLst/>
          </a:prstGeom>
          <a:noFill/>
          <a:ln>
            <a:noFill/>
          </a:ln>
        </p:spPr>
        <p:txBody>
          <a:bodyPr anchorCtr="0" anchor="t" bIns="91425" lIns="91425" spcFirstLastPara="1" rIns="91425" wrap="square" tIns="91425">
            <a:spAutoFit/>
          </a:bodyPr>
          <a:lstStyle/>
          <a:p>
            <a:pPr indent="-288925" lvl="0" marL="457200" rtl="0" algn="l">
              <a:spcBef>
                <a:spcPts val="0"/>
              </a:spcBef>
              <a:spcAft>
                <a:spcPts val="0"/>
              </a:spcAft>
              <a:buClr>
                <a:schemeClr val="dk2"/>
              </a:buClr>
              <a:buSzPts val="950"/>
              <a:buFont typeface="Roboto Mono Medium"/>
              <a:buChar char="●"/>
            </a:pPr>
            <a:r>
              <a:rPr lang="en" sz="950">
                <a:solidFill>
                  <a:schemeClr val="dk2"/>
                </a:solidFill>
                <a:latin typeface="Roboto Mono Medium"/>
                <a:ea typeface="Roboto Mono Medium"/>
                <a:cs typeface="Roboto Mono Medium"/>
                <a:sym typeface="Roboto Mono Medium"/>
              </a:rPr>
              <a:t>Value Type</a:t>
            </a:r>
            <a:r>
              <a:rPr lang="en" sz="950">
                <a:solidFill>
                  <a:schemeClr val="dk2"/>
                </a:solidFill>
                <a:latin typeface="Roboto Mono Medium"/>
                <a:ea typeface="Roboto Mono Medium"/>
                <a:cs typeface="Roboto Mono Medium"/>
                <a:sym typeface="Roboto Mono Medium"/>
              </a:rPr>
              <a:t> </a:t>
            </a:r>
            <a:endParaRPr sz="950">
              <a:solidFill>
                <a:schemeClr val="dk2"/>
              </a:solidFill>
              <a:latin typeface="Roboto Mono Medium"/>
              <a:ea typeface="Roboto Mono Medium"/>
              <a:cs typeface="Roboto Mono Medium"/>
              <a:sym typeface="Roboto Mono Medium"/>
            </a:endParaRPr>
          </a:p>
        </p:txBody>
      </p:sp>
      <p:sp>
        <p:nvSpPr>
          <p:cNvPr id="357" name="Google Shape;357;p50"/>
          <p:cNvSpPr txBox="1"/>
          <p:nvPr/>
        </p:nvSpPr>
        <p:spPr>
          <a:xfrm>
            <a:off x="4108350" y="2062625"/>
            <a:ext cx="1596300" cy="769500"/>
          </a:xfrm>
          <a:prstGeom prst="rect">
            <a:avLst/>
          </a:prstGeom>
          <a:noFill/>
          <a:ln>
            <a:noFill/>
          </a:ln>
        </p:spPr>
        <p:txBody>
          <a:bodyPr anchorCtr="0" anchor="t" bIns="91425" lIns="91425" spcFirstLastPara="1" rIns="91425" wrap="square" tIns="91425">
            <a:spAutoFit/>
          </a:bodyPr>
          <a:lstStyle/>
          <a:p>
            <a:pPr indent="-288925" lvl="0" marL="457200" rtl="0" algn="l">
              <a:spcBef>
                <a:spcPts val="0"/>
              </a:spcBef>
              <a:spcAft>
                <a:spcPts val="0"/>
              </a:spcAft>
              <a:buClr>
                <a:schemeClr val="dk2"/>
              </a:buClr>
              <a:buSzPts val="950"/>
              <a:buFont typeface="Roboto Mono Medium"/>
              <a:buChar char="●"/>
            </a:pPr>
            <a:r>
              <a:rPr lang="en" sz="950">
                <a:solidFill>
                  <a:schemeClr val="dk2"/>
                </a:solidFill>
                <a:latin typeface="Roboto Mono Medium"/>
                <a:ea typeface="Roboto Mono Medium"/>
                <a:cs typeface="Roboto Mono Medium"/>
                <a:sym typeface="Roboto Mono Medium"/>
              </a:rPr>
              <a:t>Made up of </a:t>
            </a:r>
            <a:r>
              <a:rPr lang="en" sz="950">
                <a:solidFill>
                  <a:schemeClr val="dk2"/>
                </a:solidFill>
                <a:latin typeface="Roboto Mono Medium"/>
                <a:ea typeface="Roboto Mono Medium"/>
                <a:cs typeface="Roboto Mono Medium"/>
                <a:sym typeface="Roboto Mono Medium"/>
              </a:rPr>
              <a:t>properties, inits, and methods</a:t>
            </a:r>
            <a:endParaRPr sz="950">
              <a:solidFill>
                <a:schemeClr val="dk2"/>
              </a:solidFill>
              <a:latin typeface="Roboto Mono Medium"/>
              <a:ea typeface="Roboto Mono Medium"/>
              <a:cs typeface="Roboto Mono Medium"/>
              <a:sym typeface="Roboto Mono Medium"/>
            </a:endParaRPr>
          </a:p>
        </p:txBody>
      </p:sp>
      <p:sp>
        <p:nvSpPr>
          <p:cNvPr id="358" name="Google Shape;358;p50"/>
          <p:cNvSpPr txBox="1"/>
          <p:nvPr/>
        </p:nvSpPr>
        <p:spPr>
          <a:xfrm>
            <a:off x="4108350" y="3004250"/>
            <a:ext cx="1596300" cy="477000"/>
          </a:xfrm>
          <a:prstGeom prst="rect">
            <a:avLst/>
          </a:prstGeom>
          <a:noFill/>
          <a:ln>
            <a:noFill/>
          </a:ln>
        </p:spPr>
        <p:txBody>
          <a:bodyPr anchorCtr="0" anchor="t" bIns="91425" lIns="91425" spcFirstLastPara="1" rIns="91425" wrap="square" tIns="91425">
            <a:spAutoFit/>
          </a:bodyPr>
          <a:lstStyle/>
          <a:p>
            <a:pPr indent="-288925" lvl="0" marL="457200" rtl="0" algn="l">
              <a:spcBef>
                <a:spcPts val="0"/>
              </a:spcBef>
              <a:spcAft>
                <a:spcPts val="0"/>
              </a:spcAft>
              <a:buClr>
                <a:schemeClr val="dk2"/>
              </a:buClr>
              <a:buSzPts val="950"/>
              <a:buFont typeface="Roboto Mono Medium"/>
              <a:buChar char="●"/>
            </a:pPr>
            <a:r>
              <a:rPr lang="en" sz="950">
                <a:solidFill>
                  <a:schemeClr val="dk2"/>
                </a:solidFill>
                <a:latin typeface="Roboto Mono Medium"/>
                <a:ea typeface="Roboto Mono Medium"/>
                <a:cs typeface="Roboto Mono Medium"/>
                <a:sym typeface="Roboto Mono Medium"/>
              </a:rPr>
              <a:t>Defining a new type</a:t>
            </a:r>
            <a:endParaRPr sz="950">
              <a:solidFill>
                <a:schemeClr val="dk2"/>
              </a:solidFill>
              <a:latin typeface="Roboto Mono Medium"/>
              <a:ea typeface="Roboto Mono Medium"/>
              <a:cs typeface="Roboto Mono Medium"/>
              <a:sym typeface="Roboto Mon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idx="1" type="body"/>
          </p:nvPr>
        </p:nvSpPr>
        <p:spPr>
          <a:xfrm>
            <a:off x="2654900" y="2213250"/>
            <a:ext cx="3846000" cy="1891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Always start with a struct. If you need class than switch, but other than that stick with struct.</a:t>
            </a:r>
            <a:endParaRPr/>
          </a:p>
        </p:txBody>
      </p:sp>
      <p:sp>
        <p:nvSpPr>
          <p:cNvPr id="364" name="Google Shape;364;p51"/>
          <p:cNvSpPr txBox="1"/>
          <p:nvPr>
            <p:ph type="title"/>
          </p:nvPr>
        </p:nvSpPr>
        <p:spPr>
          <a:xfrm>
            <a:off x="3127088" y="1253550"/>
            <a:ext cx="2901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When to use Struct</a:t>
            </a:r>
            <a:endParaRPr/>
          </a:p>
        </p:txBody>
      </p:sp>
      <p:pic>
        <p:nvPicPr>
          <p:cNvPr id="365" name="Google Shape;365;p51"/>
          <p:cNvPicPr preferRelativeResize="0"/>
          <p:nvPr/>
        </p:nvPicPr>
        <p:blipFill>
          <a:blip r:embed="rId3">
            <a:alphaModFix amt="56000"/>
          </a:blip>
          <a:stretch>
            <a:fillRect/>
          </a:stretch>
        </p:blipFill>
        <p:spPr>
          <a:xfrm rot="10800000">
            <a:off x="3618488" y="2000275"/>
            <a:ext cx="1918825" cy="216200"/>
          </a:xfrm>
          <a:prstGeom prst="rect">
            <a:avLst/>
          </a:prstGeom>
          <a:noFill/>
          <a:ln>
            <a:noFill/>
          </a:ln>
        </p:spPr>
      </p:pic>
      <p:pic>
        <p:nvPicPr>
          <p:cNvPr id="366" name="Google Shape;366;p51"/>
          <p:cNvPicPr preferRelativeResize="0"/>
          <p:nvPr/>
        </p:nvPicPr>
        <p:blipFill rotWithShape="1">
          <a:blip r:embed="rId4">
            <a:alphaModFix/>
          </a:blip>
          <a:srcRect b="18300" l="0" r="8892" t="16734"/>
          <a:stretch/>
        </p:blipFill>
        <p:spPr>
          <a:xfrm>
            <a:off x="6385650" y="1079132"/>
            <a:ext cx="2036850" cy="846042"/>
          </a:xfrm>
          <a:prstGeom prst="rect">
            <a:avLst/>
          </a:prstGeom>
          <a:noFill/>
          <a:ln>
            <a:noFill/>
          </a:ln>
        </p:spPr>
      </p:pic>
      <p:pic>
        <p:nvPicPr>
          <p:cNvPr id="367" name="Google Shape;367;p51"/>
          <p:cNvPicPr preferRelativeResize="0"/>
          <p:nvPr/>
        </p:nvPicPr>
        <p:blipFill rotWithShape="1">
          <a:blip r:embed="rId4">
            <a:alphaModFix/>
          </a:blip>
          <a:srcRect b="18300" l="0" r="8892" t="16734"/>
          <a:stretch/>
        </p:blipFill>
        <p:spPr>
          <a:xfrm>
            <a:off x="6385650" y="1685357"/>
            <a:ext cx="2036850" cy="84604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par>
                                <p:cTn fill="hold" nodeType="with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0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2"/>
          <p:cNvSpPr txBox="1"/>
          <p:nvPr>
            <p:ph idx="1" type="body"/>
          </p:nvPr>
        </p:nvSpPr>
        <p:spPr>
          <a:xfrm>
            <a:off x="2649000" y="2142600"/>
            <a:ext cx="3846000" cy="189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It’s good practice to start with a struct until you need a feature of classes.</a:t>
            </a:r>
            <a:endParaRPr/>
          </a:p>
          <a:p>
            <a:pPr indent="0" lvl="0" marL="0" rtl="0" algn="ctr">
              <a:spcBef>
                <a:spcPts val="1600"/>
              </a:spcBef>
              <a:spcAft>
                <a:spcPts val="1600"/>
              </a:spcAft>
              <a:buNone/>
            </a:pPr>
            <a:r>
              <a:rPr lang="en"/>
              <a:t>Start with a class when using frameworks due to many frameworks using classes.</a:t>
            </a:r>
            <a:endParaRPr/>
          </a:p>
        </p:txBody>
      </p:sp>
      <p:sp>
        <p:nvSpPr>
          <p:cNvPr id="373" name="Google Shape;373;p52"/>
          <p:cNvSpPr txBox="1"/>
          <p:nvPr>
            <p:ph type="title"/>
          </p:nvPr>
        </p:nvSpPr>
        <p:spPr>
          <a:xfrm>
            <a:off x="3127088" y="1253550"/>
            <a:ext cx="2901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When to use Class</a:t>
            </a:r>
            <a:endParaRPr/>
          </a:p>
        </p:txBody>
      </p:sp>
      <p:pic>
        <p:nvPicPr>
          <p:cNvPr id="374" name="Google Shape;374;p52"/>
          <p:cNvPicPr preferRelativeResize="0"/>
          <p:nvPr/>
        </p:nvPicPr>
        <p:blipFill>
          <a:blip r:embed="rId3">
            <a:alphaModFix amt="56000"/>
          </a:blip>
          <a:stretch>
            <a:fillRect/>
          </a:stretch>
        </p:blipFill>
        <p:spPr>
          <a:xfrm rot="10800000">
            <a:off x="3618475" y="1967075"/>
            <a:ext cx="1918825" cy="216200"/>
          </a:xfrm>
          <a:prstGeom prst="rect">
            <a:avLst/>
          </a:prstGeom>
          <a:noFill/>
          <a:ln>
            <a:noFill/>
          </a:ln>
        </p:spPr>
      </p:pic>
      <p:pic>
        <p:nvPicPr>
          <p:cNvPr id="375" name="Google Shape;375;p52"/>
          <p:cNvPicPr preferRelativeResize="0"/>
          <p:nvPr/>
        </p:nvPicPr>
        <p:blipFill rotWithShape="1">
          <a:blip r:embed="rId4">
            <a:alphaModFix/>
          </a:blip>
          <a:srcRect b="18300" l="0" r="8892" t="16734"/>
          <a:stretch/>
        </p:blipFill>
        <p:spPr>
          <a:xfrm>
            <a:off x="6385650" y="1079132"/>
            <a:ext cx="2036850" cy="846042"/>
          </a:xfrm>
          <a:prstGeom prst="rect">
            <a:avLst/>
          </a:prstGeom>
          <a:noFill/>
          <a:ln>
            <a:noFill/>
          </a:ln>
        </p:spPr>
      </p:pic>
      <p:pic>
        <p:nvPicPr>
          <p:cNvPr id="376" name="Google Shape;376;p52"/>
          <p:cNvPicPr preferRelativeResize="0"/>
          <p:nvPr/>
        </p:nvPicPr>
        <p:blipFill rotWithShape="1">
          <a:blip r:embed="rId4">
            <a:alphaModFix/>
          </a:blip>
          <a:srcRect b="18300" l="0" r="8892" t="16734"/>
          <a:stretch/>
        </p:blipFill>
        <p:spPr>
          <a:xfrm>
            <a:off x="6385650" y="1685357"/>
            <a:ext cx="2036850" cy="846042"/>
          </a:xfrm>
          <a:prstGeom prst="rect">
            <a:avLst/>
          </a:prstGeom>
          <a:noFill/>
          <a:ln>
            <a:noFill/>
          </a:ln>
        </p:spPr>
      </p:pic>
      <p:pic>
        <p:nvPicPr>
          <p:cNvPr id="377" name="Google Shape;377;p52"/>
          <p:cNvPicPr preferRelativeResize="0"/>
          <p:nvPr/>
        </p:nvPicPr>
        <p:blipFill rotWithShape="1">
          <a:blip r:embed="rId5">
            <a:alphaModFix/>
          </a:blip>
          <a:srcRect b="21025" l="0" r="8892" t="16970"/>
          <a:stretch/>
        </p:blipFill>
        <p:spPr>
          <a:xfrm>
            <a:off x="6385650" y="1079136"/>
            <a:ext cx="2036850" cy="810276"/>
          </a:xfrm>
          <a:prstGeom prst="rect">
            <a:avLst/>
          </a:prstGeom>
          <a:noFill/>
          <a:ln>
            <a:noFill/>
          </a:ln>
        </p:spPr>
      </p:pic>
      <p:pic>
        <p:nvPicPr>
          <p:cNvPr id="378" name="Google Shape;378;p52"/>
          <p:cNvPicPr preferRelativeResize="0"/>
          <p:nvPr/>
        </p:nvPicPr>
        <p:blipFill rotWithShape="1">
          <a:blip r:embed="rId5">
            <a:alphaModFix/>
          </a:blip>
          <a:srcRect b="21025" l="0" r="8892" t="16970"/>
          <a:stretch/>
        </p:blipFill>
        <p:spPr>
          <a:xfrm>
            <a:off x="6385650" y="1670024"/>
            <a:ext cx="2036850" cy="846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3"/>
          <p:cNvSpPr txBox="1"/>
          <p:nvPr>
            <p:ph idx="1" type="body"/>
          </p:nvPr>
        </p:nvSpPr>
        <p:spPr>
          <a:xfrm>
            <a:off x="1002325" y="1405975"/>
            <a:ext cx="2901600" cy="2595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Struct:</a:t>
            </a:r>
            <a:endParaRPr/>
          </a:p>
          <a:p>
            <a:pPr indent="0" lvl="0" marL="0" rtl="0" algn="l">
              <a:spcBef>
                <a:spcPts val="1600"/>
              </a:spcBef>
              <a:spcAft>
                <a:spcPts val="0"/>
              </a:spcAft>
              <a:buNone/>
            </a:pPr>
            <a:r>
              <a:rPr lang="en"/>
              <a:t>A grandparent with dementia who lives alone. The grandparent can do everything on their own, but has trouble with remembering details. For ex: </a:t>
            </a:r>
            <a:r>
              <a:rPr lang="en" sz="900"/>
              <a:t>The grandparent’s child was named Robert, but Robert changed their name to Bobby, but Bobby is still Robert but the grandparent only remembers Robert and believes that Bobby is a different person.</a:t>
            </a:r>
            <a:endParaRPr sz="900"/>
          </a:p>
          <a:p>
            <a:pPr indent="0" lvl="0" marL="0" rtl="0" algn="l">
              <a:spcBef>
                <a:spcPts val="1600"/>
              </a:spcBef>
              <a:spcAft>
                <a:spcPts val="1600"/>
              </a:spcAft>
              <a:buNone/>
            </a:pPr>
            <a:r>
              <a:t/>
            </a:r>
            <a:endParaRPr/>
          </a:p>
        </p:txBody>
      </p:sp>
      <p:sp>
        <p:nvSpPr>
          <p:cNvPr id="384" name="Google Shape;384;p53"/>
          <p:cNvSpPr txBox="1"/>
          <p:nvPr>
            <p:ph type="title"/>
          </p:nvPr>
        </p:nvSpPr>
        <p:spPr>
          <a:xfrm>
            <a:off x="1002325" y="711181"/>
            <a:ext cx="240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Metaphors</a:t>
            </a:r>
            <a:endParaRPr/>
          </a:p>
        </p:txBody>
      </p:sp>
      <p:pic>
        <p:nvPicPr>
          <p:cNvPr id="385" name="Google Shape;385;p53"/>
          <p:cNvPicPr preferRelativeResize="0"/>
          <p:nvPr/>
        </p:nvPicPr>
        <p:blipFill>
          <a:blip r:embed="rId3">
            <a:alphaModFix amt="56000"/>
          </a:blip>
          <a:stretch>
            <a:fillRect/>
          </a:stretch>
        </p:blipFill>
        <p:spPr>
          <a:xfrm rot="10800000">
            <a:off x="1124175" y="1103650"/>
            <a:ext cx="1918825" cy="216200"/>
          </a:xfrm>
          <a:prstGeom prst="rect">
            <a:avLst/>
          </a:prstGeom>
          <a:noFill/>
          <a:ln>
            <a:noFill/>
          </a:ln>
        </p:spPr>
      </p:pic>
      <p:sp>
        <p:nvSpPr>
          <p:cNvPr id="386" name="Google Shape;386;p53"/>
          <p:cNvSpPr txBox="1"/>
          <p:nvPr>
            <p:ph idx="1" type="body"/>
          </p:nvPr>
        </p:nvSpPr>
        <p:spPr>
          <a:xfrm>
            <a:off x="5246575" y="1061250"/>
            <a:ext cx="2949000" cy="25953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Class:</a:t>
            </a:r>
            <a:endParaRPr/>
          </a:p>
          <a:p>
            <a:pPr indent="0" lvl="0" marL="0" rtl="0" algn="l">
              <a:spcBef>
                <a:spcPts val="1600"/>
              </a:spcBef>
              <a:spcAft>
                <a:spcPts val="1600"/>
              </a:spcAft>
              <a:buNone/>
            </a:pPr>
            <a:r>
              <a:rPr lang="en"/>
              <a:t>A family where the parent represents the superclass and the children being the subclasses. All important information that the family needs is stored on the group schedule, like soccer practice being on Mondays and cleaning bedrooms on Saturday.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otebook Lesson by Slidesgo">
  <a:themeElements>
    <a:clrScheme name="Simple Light">
      <a:dk1>
        <a:srgbClr val="595959"/>
      </a:dk1>
      <a:lt1>
        <a:srgbClr val="F1C232"/>
      </a:lt1>
      <a:dk2>
        <a:srgbClr val="595959"/>
      </a:dk2>
      <a:lt2>
        <a:srgbClr val="A8D68C"/>
      </a:lt2>
      <a:accent1>
        <a:srgbClr val="F1C232"/>
      </a:accent1>
      <a:accent2>
        <a:srgbClr val="B44141"/>
      </a:accent2>
      <a:accent3>
        <a:srgbClr val="F1C232"/>
      </a:accent3>
      <a:accent4>
        <a:srgbClr val="DF7070"/>
      </a:accent4>
      <a:accent5>
        <a:srgbClr val="7A9E64"/>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