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b76c3f07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b76c3f07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76c3f0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76c3f0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76c3f07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76c3f07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76c3f0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76c3f0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b76c3f07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b76c3f0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76c3f0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76c3f0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76c3f07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b76c3f07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76c3f0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b76c3f0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b76c3f0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b76c3f0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4575" y="2499400"/>
            <a:ext cx="50175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Sistema de recomendación de smartphones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01550" y="3924925"/>
            <a:ext cx="2621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Santiago Calvo de la Fuente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424" y="1540375"/>
            <a:ext cx="5685350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/>
              <a:t>FIN</a:t>
            </a:r>
            <a:endParaRPr i="1" sz="4800"/>
          </a:p>
        </p:txBody>
      </p:sp>
      <p:sp>
        <p:nvSpPr>
          <p:cNvPr id="198" name="Google Shape;198;p22"/>
          <p:cNvSpPr txBox="1"/>
          <p:nvPr/>
        </p:nvSpPr>
        <p:spPr>
          <a:xfrm>
            <a:off x="6390650" y="408147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Santiago Calvo de la Fuente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 del problema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Alto volumen de terminales nuevos en el mercado cada poco tiempo.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Imposible conocerlos todos y estar al día.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Sistema de recomendación para los que saben del tema y los que no.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6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Herramientas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86900"/>
            <a:ext cx="70389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Frontend: Vue y Vuetify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Backend: Node.js, Nodemon, Express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Base de datos: Neo4j, Cypher</a:t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50" y="108690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225" y="1140125"/>
            <a:ext cx="705650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825" y="2489641"/>
            <a:ext cx="1319982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3075" y="2578109"/>
            <a:ext cx="705650" cy="80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7001" y="2575211"/>
            <a:ext cx="1754790" cy="8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8">
            <a:alphaModFix/>
          </a:blip>
          <a:srcRect b="0" l="0" r="65841" t="0"/>
          <a:stretch/>
        </p:blipFill>
        <p:spPr>
          <a:xfrm>
            <a:off x="2062550" y="4093445"/>
            <a:ext cx="705649" cy="82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2441" y="4181841"/>
            <a:ext cx="2641301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</a:t>
            </a:r>
            <a:endParaRPr b="1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Uso de arquitectura típica de las aplicaciones web </a:t>
            </a:r>
            <a:endParaRPr sz="2300"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33749" l="0" r="0" t="41201"/>
          <a:stretch/>
        </p:blipFill>
        <p:spPr>
          <a:xfrm>
            <a:off x="1315450" y="2804050"/>
            <a:ext cx="6513099" cy="1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Algoritmos</a:t>
            </a:r>
            <a:endParaRPr b="1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basado en contenido.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Scoring relativo.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filtrado colaborativo.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recomendación combinada basada en similitud.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de resultados</a:t>
            </a:r>
            <a:endParaRPr b="1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871025"/>
            <a:ext cx="7038900" cy="3091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El algoritmo basado en contenido funciona correctamente.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El algoritmo de filtrado colaborativo recomienda adecuadamente según las preferencias del usuario.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Siempre encuentra algo que recomendar.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D.A.F.O</a:t>
            </a:r>
            <a:endParaRPr b="1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7775"/>
            <a:ext cx="8839201" cy="22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Líneas de futuro</a:t>
            </a:r>
            <a:endParaRPr b="1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Adaptación a app móvil.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Mayor oferta de dispositivos.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Enlaces de compra.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Sección de opiniones de los usuarios.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Comunidades de usuarios afines.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Lecciones aprendidas</a:t>
            </a:r>
            <a:endParaRPr b="1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Aprendizaje de nuevas tecnologías.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Descubrir los sistemas de recomendación, lo que hacen y la importancia que tienen.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Uso de cuadernos de trabajo OSF.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