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b76c3f07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b76c3f07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b76c3f07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b76c3f07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b76c3f07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b76c3f07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b76c3f07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b76c3f07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b76c3f07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b76c3f07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ac11e01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ac11e01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b76c3f07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b76c3f07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b76c3f07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b76c3f07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b76c3f07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b76c3f07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ac11e01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ac11e01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ac11e01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ac11e01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b76c3f07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b76c3f07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7.jp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78375" y="2499400"/>
            <a:ext cx="50175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400"/>
              <a:t>Sistema de recomendación de smartphones</a:t>
            </a:r>
            <a:endParaRPr sz="2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201550" y="3924925"/>
            <a:ext cx="2621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Santiago Calvo de la Fuente</a:t>
            </a:r>
            <a:endParaRPr sz="16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224" y="1540375"/>
            <a:ext cx="5685350" cy="10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521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D.A.F.O</a:t>
            </a:r>
            <a:endParaRPr b="1"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7775"/>
            <a:ext cx="8839201" cy="2226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297500" y="521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Líneas de futuro</a:t>
            </a:r>
            <a:endParaRPr b="1"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1297500" y="1871025"/>
            <a:ext cx="7038900" cy="24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Adaptación a app móvil.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Mayor oferta de dispositivos.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Enlaces de compra.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Sección de opiniones de los usuarios.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Comunidades de usuarios afines.</a:t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521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Lecciones aprendidas</a:t>
            </a:r>
            <a:endParaRPr b="1"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1297500" y="1871025"/>
            <a:ext cx="7038900" cy="24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Aprendizaje de nuevas tecnologías.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Descubrir los sistemas de recomendación, lo que hacen y la importancia que tienen.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Uso de cuadernos de trabajo OSF.</a:t>
            </a:r>
            <a:endParaRPr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800"/>
              <a:t>FIN</a:t>
            </a:r>
            <a:endParaRPr i="1" sz="4800"/>
          </a:p>
        </p:txBody>
      </p:sp>
      <p:sp>
        <p:nvSpPr>
          <p:cNvPr id="219" name="Google Shape;219;p25"/>
          <p:cNvSpPr txBox="1"/>
          <p:nvPr/>
        </p:nvSpPr>
        <p:spPr>
          <a:xfrm>
            <a:off x="6390650" y="3776725"/>
            <a:ext cx="24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Santiago Calvo de la Fuente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521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Índice</a:t>
            </a:r>
            <a:endParaRPr b="1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435375"/>
            <a:ext cx="7038900" cy="33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Descripción del problema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Herramientas utilizadas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Aplicación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Algoritmos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Análisis de resultados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D.A.F.O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Líneas de futuro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Lecciones aprendidas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521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Descripción del problema</a:t>
            </a:r>
            <a:endParaRPr b="1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871025"/>
            <a:ext cx="7038900" cy="24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Alto volumen de terminales nuevos en el mercado cada poco tiempo.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Imposible conocerlos todos y estar al día.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Sistema de recomendación para los que saben del tema y los que no.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563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Herramientas</a:t>
            </a:r>
            <a:endParaRPr b="1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086900"/>
            <a:ext cx="7038900" cy="3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Frontend: Vue y Vuetify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Backend: Node.js, Nodemon, Express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Base de datos: Neo4j, Cypher</a:t>
            </a:r>
            <a:endParaRPr sz="20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650" y="1086900"/>
            <a:ext cx="91410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3225" y="1140125"/>
            <a:ext cx="705650" cy="8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4825" y="2489641"/>
            <a:ext cx="1319982" cy="8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3075" y="2578109"/>
            <a:ext cx="705650" cy="801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67001" y="2575211"/>
            <a:ext cx="1754790" cy="80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 rotWithShape="1">
          <a:blip r:embed="rId8">
            <a:alphaModFix/>
          </a:blip>
          <a:srcRect b="0" l="0" r="65841" t="0"/>
          <a:stretch/>
        </p:blipFill>
        <p:spPr>
          <a:xfrm>
            <a:off x="2062550" y="4093445"/>
            <a:ext cx="705649" cy="826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32441" y="4181841"/>
            <a:ext cx="2641301" cy="6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521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Arquitectura de la aplicación</a:t>
            </a:r>
            <a:endParaRPr b="1"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97500" y="1871025"/>
            <a:ext cx="7038900" cy="24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300"/>
              <a:t>Uso de arquitectura típica de las aplicaciones web </a:t>
            </a:r>
            <a:endParaRPr sz="2300"/>
          </a:p>
        </p:txBody>
      </p:sp>
      <p:pic>
        <p:nvPicPr>
          <p:cNvPr id="168" name="Google Shape;168;p17"/>
          <p:cNvPicPr preferRelativeResize="0"/>
          <p:nvPr/>
        </p:nvPicPr>
        <p:blipFill rotWithShape="1">
          <a:blip r:embed="rId3">
            <a:alphaModFix/>
          </a:blip>
          <a:srcRect b="33749" l="0" r="0" t="41201"/>
          <a:stretch/>
        </p:blipFill>
        <p:spPr>
          <a:xfrm>
            <a:off x="1315450" y="2804050"/>
            <a:ext cx="6513099" cy="16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521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Base de datos</a:t>
            </a:r>
            <a:endParaRPr b="1"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1683325"/>
            <a:ext cx="7038900" cy="31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Obtención de la base de datos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s" sz="2300"/>
              <a:t>Web scraping de GSMArena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Limpieza de datos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s" sz="2300"/>
              <a:t>innecesarios, relojes, tablets, cancelados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Construcción del grafo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s" sz="2300"/>
              <a:t>Script python para modelar relaciones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521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Base de datos</a:t>
            </a:r>
            <a:endParaRPr b="1"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297563" y="1350225"/>
            <a:ext cx="36327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Forma del grafo</a:t>
            </a:r>
            <a:endParaRPr sz="24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954"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175" y="1921650"/>
            <a:ext cx="3923375" cy="292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/>
        </p:nvSpPr>
        <p:spPr>
          <a:xfrm>
            <a:off x="5146850" y="1224225"/>
            <a:ext cx="3632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Imagen del grafo general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4">
            <a:alphaModFix/>
          </a:blip>
          <a:srcRect b="3797" l="25768" r="26047" t="3584"/>
          <a:stretch/>
        </p:blipFill>
        <p:spPr>
          <a:xfrm>
            <a:off x="5381400" y="2082575"/>
            <a:ext cx="2867435" cy="29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297500" y="521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Algoritmos</a:t>
            </a:r>
            <a:endParaRPr b="1"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1297500" y="1871025"/>
            <a:ext cx="7038900" cy="24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Algoritmo basado en contenido.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Algoritmo de Scoring relativo.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Algoritmo de filtrado colaborativo.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Algoritmo de recomendación combinada basada en similitud.</a:t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521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Análisis de resultados</a:t>
            </a:r>
            <a:endParaRPr b="1"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1297500" y="1871025"/>
            <a:ext cx="7038900" cy="3091200"/>
          </a:xfrm>
          <a:prstGeom prst="rect">
            <a:avLst/>
          </a:prstGeom>
        </p:spPr>
        <p:txBody>
          <a:bodyPr anchorCtr="0" anchor="t" bIns="90000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El algoritmo basado en contenido funciona correctamente.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El algoritmo de filtrado colaborativo recomienda adecuadamente según las preferencias del usuario.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Siempre encuentra algo que recomendar.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