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Raleway"/>
      <p:regular r:id="rId46"/>
      <p:bold r:id="rId47"/>
      <p:italic r:id="rId48"/>
      <p:boldItalic r:id="rId49"/>
    </p:embeddedFont>
    <p:embeddedFont>
      <p:font typeface="Lat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aleway-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aleway-italic.fntdata"/><Relationship Id="rId47" Type="http://schemas.openxmlformats.org/officeDocument/2006/relationships/font" Target="fonts/Raleway-bold.fntdata"/><Relationship Id="rId49"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bold.fntdata"/><Relationship Id="rId50" Type="http://schemas.openxmlformats.org/officeDocument/2006/relationships/font" Target="fonts/Lato-regular.fntdata"/><Relationship Id="rId53" Type="http://schemas.openxmlformats.org/officeDocument/2006/relationships/font" Target="fonts/Lato-boldItalic.fntdata"/><Relationship Id="rId52"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47d2d57b9_0_2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d47d2d57b9_0_2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d47d2d57b9_0_2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d47d2d57b9_0_2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d47d2d57b9_0_2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d47d2d57b9_0_2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d47d2d57b9_0_2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d47d2d57b9_0_2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d47d2d57b9_0_2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d47d2d57b9_0_2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d47d2d57b9_0_2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d47d2d57b9_0_2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d47d2d57b9_0_3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d47d2d57b9_0_3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d47d2d57b9_0_4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d47d2d57b9_0_4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47d2d57b9_0_4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d47d2d57b9_0_4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d47d2d57b9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d47d2d57b9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56f392667_0_1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d56f392667_0_1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d47d2d57b9_0_5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d47d2d57b9_0_5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d56f392667_0_1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d56f392667_0_1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d47d2d57b9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d47d2d57b9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d47d2d57b9_0_59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d47d2d57b9_0_59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d47d2d57b9_0_6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d47d2d57b9_0_6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d47d2d57b9_0_6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d47d2d57b9_0_6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d47d2d57b9_0_6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d47d2d57b9_0_6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d47d2d57b9_0_6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d47d2d57b9_0_6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d47d2d57b9_0_6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d47d2d57b9_0_6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d47d2d57b9_0_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d47d2d57b9_0_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47d2d57b9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47d2d57b9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d56f392667_0_29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d56f392667_0_29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d47d2d57b9_0_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d47d2d57b9_0_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d56f392667_0_3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d56f392667_0_3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d56f392667_0_3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d56f392667_0_3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d56f392667_0_3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d56f392667_0_3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d56f392667_0_4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d56f392667_0_4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d56f392667_0_4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d56f392667_0_4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d56f392667_0_4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d56f392667_0_4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d56f392667_0_50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d56f392667_0_5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d56f392667_0_5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d56f392667_0_5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47d2d57b9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47d2d57b9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d47d2d57b9_0_4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d47d2d57b9_0_4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47d2d57b9_0_10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47d2d57b9_0_10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d47d2d57b9_0_2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d47d2d57b9_0_2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d47d2d57b9_0_2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d47d2d57b9_0_2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47d2d57b9_0_2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47d2d57b9_0_2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d47d2d57b9_0_2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d47d2d57b9_0_2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82" name="Shape 82"/>
        <p:cNvGrpSpPr/>
        <p:nvPr/>
      </p:nvGrpSpPr>
      <p:grpSpPr>
        <a:xfrm>
          <a:off x="0" y="0"/>
          <a:ext cx="0" cy="0"/>
          <a:chOff x="0" y="0"/>
          <a:chExt cx="0" cy="0"/>
        </a:xfrm>
      </p:grpSpPr>
      <p:sp>
        <p:nvSpPr>
          <p:cNvPr id="83" name="Google Shape;83;p13"/>
          <p:cNvSpPr/>
          <p:nvPr/>
        </p:nvSpPr>
        <p:spPr>
          <a:xfrm>
            <a:off x="7500" y="0"/>
            <a:ext cx="9132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4" name="Google Shape;84;p13"/>
          <p:cNvCxnSpPr/>
          <p:nvPr/>
        </p:nvCxnSpPr>
        <p:spPr>
          <a:xfrm>
            <a:off x="841350" y="460903"/>
            <a:ext cx="0" cy="4261800"/>
          </a:xfrm>
          <a:prstGeom prst="straightConnector1">
            <a:avLst/>
          </a:prstGeom>
          <a:noFill/>
          <a:ln cap="flat" cmpd="sng" w="38100">
            <a:solidFill>
              <a:srgbClr val="FFFFFF"/>
            </a:solidFill>
            <a:prstDash val="solid"/>
            <a:round/>
            <a:headEnd len="sm" w="sm" type="none"/>
            <a:tailEnd len="sm" w="sm" type="none"/>
          </a:ln>
        </p:spPr>
      </p:cxnSp>
      <p:cxnSp>
        <p:nvCxnSpPr>
          <p:cNvPr id="85" name="Google Shape;85;p13"/>
          <p:cNvCxnSpPr/>
          <p:nvPr/>
        </p:nvCxnSpPr>
        <p:spPr>
          <a:xfrm>
            <a:off x="8337675" y="460903"/>
            <a:ext cx="0" cy="4261800"/>
          </a:xfrm>
          <a:prstGeom prst="straightConnector1">
            <a:avLst/>
          </a:prstGeom>
          <a:noFill/>
          <a:ln cap="flat" cmpd="sng" w="38100">
            <a:solidFill>
              <a:srgbClr val="FFFFFF"/>
            </a:solidFill>
            <a:prstDash val="solid"/>
            <a:round/>
            <a:headEnd len="sm" w="sm" type="none"/>
            <a:tailEnd len="sm" w="sm" type="none"/>
          </a:ln>
        </p:spPr>
      </p:cxnSp>
      <p:sp>
        <p:nvSpPr>
          <p:cNvPr id="86" name="Google Shape;86;p13"/>
          <p:cNvSpPr/>
          <p:nvPr/>
        </p:nvSpPr>
        <p:spPr>
          <a:xfrm rot="-5400000">
            <a:off x="4327200" y="853550"/>
            <a:ext cx="483000" cy="427200"/>
          </a:xfrm>
          <a:prstGeom prst="hexagon">
            <a:avLst>
              <a:gd fmla="val 28666" name="adj"/>
              <a:gd fmla="val 115470" name="vf"/>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txBox="1"/>
          <p:nvPr>
            <p:ph type="ctrTitle"/>
          </p:nvPr>
        </p:nvSpPr>
        <p:spPr>
          <a:xfrm>
            <a:off x="1883125" y="1447250"/>
            <a:ext cx="5400900" cy="1971900"/>
          </a:xfrm>
          <a:prstGeom prst="rect">
            <a:avLst/>
          </a:prstGeom>
          <a:noFill/>
        </p:spPr>
        <p:txBody>
          <a:bodyPr anchorCtr="0" anchor="ctr" bIns="91425" lIns="91425" spcFirstLastPara="1" rIns="91425" wrap="square" tIns="91425">
            <a:normAutofit/>
          </a:bodyPr>
          <a:lstStyle>
            <a:lvl1pPr lvl="0" algn="ctr">
              <a:lnSpc>
                <a:spcPct val="100000"/>
              </a:lnSpc>
              <a:spcBef>
                <a:spcPts val="0"/>
              </a:spcBef>
              <a:spcAft>
                <a:spcPts val="0"/>
              </a:spcAft>
              <a:buClr>
                <a:srgbClr val="343C44"/>
              </a:buClr>
              <a:buSzPts val="3600"/>
              <a:buNone/>
              <a:defRPr b="1" sz="3600">
                <a:solidFill>
                  <a:srgbClr val="343C44"/>
                </a:solidFill>
              </a:defRPr>
            </a:lvl1pPr>
            <a:lvl2pPr lvl="1" algn="ctr">
              <a:lnSpc>
                <a:spcPct val="100000"/>
              </a:lnSpc>
              <a:spcBef>
                <a:spcPts val="0"/>
              </a:spcBef>
              <a:spcAft>
                <a:spcPts val="0"/>
              </a:spcAft>
              <a:buClr>
                <a:srgbClr val="343C44"/>
              </a:buClr>
              <a:buSzPts val="3600"/>
              <a:buNone/>
              <a:defRPr b="1" sz="3600">
                <a:solidFill>
                  <a:srgbClr val="343C44"/>
                </a:solidFill>
              </a:defRPr>
            </a:lvl2pPr>
            <a:lvl3pPr lvl="2" algn="ctr">
              <a:lnSpc>
                <a:spcPct val="100000"/>
              </a:lnSpc>
              <a:spcBef>
                <a:spcPts val="0"/>
              </a:spcBef>
              <a:spcAft>
                <a:spcPts val="0"/>
              </a:spcAft>
              <a:buClr>
                <a:srgbClr val="343C44"/>
              </a:buClr>
              <a:buSzPts val="3600"/>
              <a:buNone/>
              <a:defRPr b="1" sz="3600">
                <a:solidFill>
                  <a:srgbClr val="343C44"/>
                </a:solidFill>
              </a:defRPr>
            </a:lvl3pPr>
            <a:lvl4pPr lvl="3" algn="ctr">
              <a:lnSpc>
                <a:spcPct val="100000"/>
              </a:lnSpc>
              <a:spcBef>
                <a:spcPts val="0"/>
              </a:spcBef>
              <a:spcAft>
                <a:spcPts val="0"/>
              </a:spcAft>
              <a:buClr>
                <a:srgbClr val="343C44"/>
              </a:buClr>
              <a:buSzPts val="3600"/>
              <a:buNone/>
              <a:defRPr b="1" sz="3600">
                <a:solidFill>
                  <a:srgbClr val="343C44"/>
                </a:solidFill>
              </a:defRPr>
            </a:lvl4pPr>
            <a:lvl5pPr lvl="4" algn="ctr">
              <a:lnSpc>
                <a:spcPct val="100000"/>
              </a:lnSpc>
              <a:spcBef>
                <a:spcPts val="0"/>
              </a:spcBef>
              <a:spcAft>
                <a:spcPts val="0"/>
              </a:spcAft>
              <a:buClr>
                <a:srgbClr val="343C44"/>
              </a:buClr>
              <a:buSzPts val="3600"/>
              <a:buNone/>
              <a:defRPr b="1" sz="3600">
                <a:solidFill>
                  <a:srgbClr val="343C44"/>
                </a:solidFill>
              </a:defRPr>
            </a:lvl5pPr>
            <a:lvl6pPr lvl="5" algn="ctr">
              <a:lnSpc>
                <a:spcPct val="100000"/>
              </a:lnSpc>
              <a:spcBef>
                <a:spcPts val="0"/>
              </a:spcBef>
              <a:spcAft>
                <a:spcPts val="0"/>
              </a:spcAft>
              <a:buClr>
                <a:srgbClr val="343C44"/>
              </a:buClr>
              <a:buSzPts val="3600"/>
              <a:buNone/>
              <a:defRPr b="1" sz="3600">
                <a:solidFill>
                  <a:srgbClr val="343C44"/>
                </a:solidFill>
              </a:defRPr>
            </a:lvl6pPr>
            <a:lvl7pPr lvl="6" algn="ctr">
              <a:lnSpc>
                <a:spcPct val="100000"/>
              </a:lnSpc>
              <a:spcBef>
                <a:spcPts val="0"/>
              </a:spcBef>
              <a:spcAft>
                <a:spcPts val="0"/>
              </a:spcAft>
              <a:buClr>
                <a:srgbClr val="343C44"/>
              </a:buClr>
              <a:buSzPts val="3600"/>
              <a:buNone/>
              <a:defRPr b="1" sz="3600">
                <a:solidFill>
                  <a:srgbClr val="343C44"/>
                </a:solidFill>
              </a:defRPr>
            </a:lvl7pPr>
            <a:lvl8pPr lvl="7" algn="ctr">
              <a:lnSpc>
                <a:spcPct val="100000"/>
              </a:lnSpc>
              <a:spcBef>
                <a:spcPts val="0"/>
              </a:spcBef>
              <a:spcAft>
                <a:spcPts val="0"/>
              </a:spcAft>
              <a:buClr>
                <a:srgbClr val="343C44"/>
              </a:buClr>
              <a:buSzPts val="3600"/>
              <a:buNone/>
              <a:defRPr b="1" sz="3600">
                <a:solidFill>
                  <a:srgbClr val="343C44"/>
                </a:solidFill>
              </a:defRPr>
            </a:lvl8pPr>
            <a:lvl9pPr lvl="8" algn="ctr">
              <a:lnSpc>
                <a:spcPct val="100000"/>
              </a:lnSpc>
              <a:spcBef>
                <a:spcPts val="0"/>
              </a:spcBef>
              <a:spcAft>
                <a:spcPts val="0"/>
              </a:spcAft>
              <a:buClr>
                <a:srgbClr val="343C44"/>
              </a:buClr>
              <a:buSzPts val="3600"/>
              <a:buNone/>
              <a:defRPr b="1" sz="3600">
                <a:solidFill>
                  <a:srgbClr val="343C44"/>
                </a:solidFill>
              </a:defRPr>
            </a:lvl9pPr>
          </a:lstStyle>
          <a:p/>
        </p:txBody>
      </p:sp>
      <p:sp>
        <p:nvSpPr>
          <p:cNvPr id="88" name="Google Shape;88;p13"/>
          <p:cNvSpPr txBox="1"/>
          <p:nvPr>
            <p:ph idx="1" type="subTitle"/>
          </p:nvPr>
        </p:nvSpPr>
        <p:spPr>
          <a:xfrm>
            <a:off x="2429850" y="3493650"/>
            <a:ext cx="4287600" cy="788100"/>
          </a:xfrm>
          <a:prstGeom prst="rect">
            <a:avLst/>
          </a:prstGeom>
          <a:noFill/>
        </p:spPr>
        <p:txBody>
          <a:bodyPr anchorCtr="0" anchor="t" bIns="91425" lIns="91425" spcFirstLastPara="1" rIns="91425" wrap="square" tIns="91425">
            <a:normAutofit/>
          </a:bodyPr>
          <a:lstStyle>
            <a:lvl1pPr lvl="0" algn="ctr">
              <a:lnSpc>
                <a:spcPct val="100000"/>
              </a:lnSpc>
              <a:spcBef>
                <a:spcPts val="0"/>
              </a:spcBef>
              <a:spcAft>
                <a:spcPts val="0"/>
              </a:spcAft>
              <a:buClr>
                <a:srgbClr val="FFFFFF"/>
              </a:buClr>
              <a:buSzPts val="1800"/>
              <a:buNone/>
              <a:defRPr sz="18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p:txBody>
      </p:sp>
      <p:sp>
        <p:nvSpPr>
          <p:cNvPr id="89" name="Google Shape;89;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434343"/>
                </a:solidFill>
              </a:defRPr>
            </a:lvl1pPr>
            <a:lvl2pPr lvl="1" algn="r">
              <a:lnSpc>
                <a:spcPct val="100000"/>
              </a:lnSpc>
              <a:spcAft>
                <a:spcPts val="0"/>
              </a:spcAft>
              <a:buNone/>
              <a:defRPr sz="1000">
                <a:solidFill>
                  <a:srgbClr val="434343"/>
                </a:solidFill>
              </a:defRPr>
            </a:lvl2pPr>
            <a:lvl3pPr lvl="2" algn="r">
              <a:lnSpc>
                <a:spcPct val="100000"/>
              </a:lnSpc>
              <a:spcAft>
                <a:spcPts val="0"/>
              </a:spcAft>
              <a:buNone/>
              <a:defRPr sz="1000">
                <a:solidFill>
                  <a:srgbClr val="434343"/>
                </a:solidFill>
              </a:defRPr>
            </a:lvl3pPr>
            <a:lvl4pPr lvl="3" algn="r">
              <a:lnSpc>
                <a:spcPct val="100000"/>
              </a:lnSpc>
              <a:spcAft>
                <a:spcPts val="0"/>
              </a:spcAft>
              <a:buNone/>
              <a:defRPr sz="1000">
                <a:solidFill>
                  <a:srgbClr val="434343"/>
                </a:solidFill>
              </a:defRPr>
            </a:lvl4pPr>
            <a:lvl5pPr lvl="4" algn="r">
              <a:lnSpc>
                <a:spcPct val="100000"/>
              </a:lnSpc>
              <a:spcAft>
                <a:spcPts val="0"/>
              </a:spcAft>
              <a:buNone/>
              <a:defRPr sz="1000">
                <a:solidFill>
                  <a:srgbClr val="434343"/>
                </a:solidFill>
              </a:defRPr>
            </a:lvl5pPr>
            <a:lvl6pPr lvl="5" algn="r">
              <a:lnSpc>
                <a:spcPct val="100000"/>
              </a:lnSpc>
              <a:spcAft>
                <a:spcPts val="0"/>
              </a:spcAft>
              <a:buNone/>
              <a:defRPr sz="1000">
                <a:solidFill>
                  <a:srgbClr val="434343"/>
                </a:solidFill>
              </a:defRPr>
            </a:lvl6pPr>
            <a:lvl7pPr lvl="6" algn="r">
              <a:lnSpc>
                <a:spcPct val="100000"/>
              </a:lnSpc>
              <a:spcAft>
                <a:spcPts val="0"/>
              </a:spcAft>
              <a:buNone/>
              <a:defRPr sz="1000">
                <a:solidFill>
                  <a:srgbClr val="434343"/>
                </a:solidFill>
              </a:defRPr>
            </a:lvl7pPr>
            <a:lvl8pPr lvl="7" algn="r">
              <a:lnSpc>
                <a:spcPct val="100000"/>
              </a:lnSpc>
              <a:spcAft>
                <a:spcPts val="0"/>
              </a:spcAft>
              <a:buNone/>
              <a:defRPr sz="1000">
                <a:solidFill>
                  <a:srgbClr val="434343"/>
                </a:solidFill>
              </a:defRPr>
            </a:lvl8pPr>
            <a:lvl9pPr lvl="8" algn="r">
              <a:lnSpc>
                <a:spcPct val="100000"/>
              </a:lnSpc>
              <a:spcAft>
                <a:spcPts val="0"/>
              </a:spcAft>
              <a:buNone/>
              <a:defRPr sz="1000">
                <a:solidFill>
                  <a:srgbClr val="43434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bg>
      <p:bgPr>
        <a:solidFill>
          <a:srgbClr val="FFFFFF"/>
        </a:solidFill>
      </p:bgPr>
    </p:bg>
    <p:spTree>
      <p:nvGrpSpPr>
        <p:cNvPr id="90" name="Shape 90"/>
        <p:cNvGrpSpPr/>
        <p:nvPr/>
      </p:nvGrpSpPr>
      <p:grpSpPr>
        <a:xfrm>
          <a:off x="0" y="0"/>
          <a:ext cx="0" cy="0"/>
          <a:chOff x="0" y="0"/>
          <a:chExt cx="0" cy="0"/>
        </a:xfrm>
      </p:grpSpPr>
      <p:sp>
        <p:nvSpPr>
          <p:cNvPr id="91" name="Google Shape;91;p14"/>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a:off x="0" y="0"/>
            <a:ext cx="3585000" cy="5143500"/>
          </a:xfrm>
          <a:prstGeom prst="rect">
            <a:avLst/>
          </a:pr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4108825" y="636500"/>
            <a:ext cx="1944900" cy="57900"/>
          </a:xfrm>
          <a:prstGeom prst="rect">
            <a:avLst/>
          </a:pr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388425" y="636500"/>
            <a:ext cx="2789700" cy="5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txBox="1"/>
          <p:nvPr>
            <p:ph type="title"/>
          </p:nvPr>
        </p:nvSpPr>
        <p:spPr>
          <a:xfrm>
            <a:off x="308775" y="770525"/>
            <a:ext cx="2866800" cy="37536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96" name="Google Shape;96;p14"/>
          <p:cNvSpPr txBox="1"/>
          <p:nvPr>
            <p:ph idx="1" type="body"/>
          </p:nvPr>
        </p:nvSpPr>
        <p:spPr>
          <a:xfrm>
            <a:off x="4022850" y="770525"/>
            <a:ext cx="4919400" cy="38118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rgbClr val="434343"/>
              </a:buClr>
              <a:buSzPts val="1400"/>
              <a:buChar char="●"/>
              <a:defRPr sz="1400">
                <a:solidFill>
                  <a:srgbClr val="434343"/>
                </a:solidFill>
              </a:defRPr>
            </a:lvl1pPr>
            <a:lvl2pPr indent="-304800" lvl="1" marL="914400" algn="l">
              <a:lnSpc>
                <a:spcPct val="115000"/>
              </a:lnSpc>
              <a:spcBef>
                <a:spcPts val="0"/>
              </a:spcBef>
              <a:spcAft>
                <a:spcPts val="0"/>
              </a:spcAft>
              <a:buClr>
                <a:srgbClr val="434343"/>
              </a:buClr>
              <a:buSzPts val="1200"/>
              <a:buChar char="○"/>
              <a:defRPr sz="1200">
                <a:solidFill>
                  <a:srgbClr val="434343"/>
                </a:solidFill>
              </a:defRPr>
            </a:lvl2pPr>
            <a:lvl3pPr indent="-304800" lvl="2" marL="1371600" algn="l">
              <a:lnSpc>
                <a:spcPct val="115000"/>
              </a:lnSpc>
              <a:spcBef>
                <a:spcPts val="0"/>
              </a:spcBef>
              <a:spcAft>
                <a:spcPts val="0"/>
              </a:spcAft>
              <a:buClr>
                <a:srgbClr val="434343"/>
              </a:buClr>
              <a:buSzPts val="1200"/>
              <a:buChar char="■"/>
              <a:defRPr sz="1200">
                <a:solidFill>
                  <a:srgbClr val="434343"/>
                </a:solidFill>
              </a:defRPr>
            </a:lvl3pPr>
            <a:lvl4pPr indent="-304800" lvl="3" marL="1828800" algn="l">
              <a:lnSpc>
                <a:spcPct val="115000"/>
              </a:lnSpc>
              <a:spcBef>
                <a:spcPts val="0"/>
              </a:spcBef>
              <a:spcAft>
                <a:spcPts val="0"/>
              </a:spcAft>
              <a:buClr>
                <a:srgbClr val="434343"/>
              </a:buClr>
              <a:buSzPts val="1200"/>
              <a:buChar char="●"/>
              <a:defRPr sz="1200">
                <a:solidFill>
                  <a:srgbClr val="434343"/>
                </a:solidFill>
              </a:defRPr>
            </a:lvl4pPr>
            <a:lvl5pPr indent="-304800" lvl="4" marL="2286000" algn="l">
              <a:lnSpc>
                <a:spcPct val="115000"/>
              </a:lnSpc>
              <a:spcBef>
                <a:spcPts val="0"/>
              </a:spcBef>
              <a:spcAft>
                <a:spcPts val="0"/>
              </a:spcAft>
              <a:buClr>
                <a:srgbClr val="434343"/>
              </a:buClr>
              <a:buSzPts val="1200"/>
              <a:buChar char="○"/>
              <a:defRPr sz="1200">
                <a:solidFill>
                  <a:srgbClr val="434343"/>
                </a:solidFill>
              </a:defRPr>
            </a:lvl5pPr>
            <a:lvl6pPr indent="-304800" lvl="5" marL="2743200" algn="l">
              <a:lnSpc>
                <a:spcPct val="115000"/>
              </a:lnSpc>
              <a:spcBef>
                <a:spcPts val="0"/>
              </a:spcBef>
              <a:spcAft>
                <a:spcPts val="0"/>
              </a:spcAft>
              <a:buClr>
                <a:srgbClr val="434343"/>
              </a:buClr>
              <a:buSzPts val="1200"/>
              <a:buChar char="■"/>
              <a:defRPr sz="1200">
                <a:solidFill>
                  <a:srgbClr val="434343"/>
                </a:solidFill>
              </a:defRPr>
            </a:lvl6pPr>
            <a:lvl7pPr indent="-304800" lvl="6" marL="3200400" algn="l">
              <a:lnSpc>
                <a:spcPct val="115000"/>
              </a:lnSpc>
              <a:spcBef>
                <a:spcPts val="0"/>
              </a:spcBef>
              <a:spcAft>
                <a:spcPts val="0"/>
              </a:spcAft>
              <a:buClr>
                <a:srgbClr val="434343"/>
              </a:buClr>
              <a:buSzPts val="1200"/>
              <a:buChar char="●"/>
              <a:defRPr sz="1200">
                <a:solidFill>
                  <a:srgbClr val="434343"/>
                </a:solidFill>
              </a:defRPr>
            </a:lvl7pPr>
            <a:lvl8pPr indent="-304800" lvl="7" marL="3657600" algn="l">
              <a:lnSpc>
                <a:spcPct val="115000"/>
              </a:lnSpc>
              <a:spcBef>
                <a:spcPts val="0"/>
              </a:spcBef>
              <a:spcAft>
                <a:spcPts val="0"/>
              </a:spcAft>
              <a:buClr>
                <a:srgbClr val="434343"/>
              </a:buClr>
              <a:buSzPts val="1200"/>
              <a:buChar char="○"/>
              <a:defRPr sz="1200">
                <a:solidFill>
                  <a:srgbClr val="434343"/>
                </a:solidFill>
              </a:defRPr>
            </a:lvl8pPr>
            <a:lvl9pPr indent="-304800" lvl="8" marL="4114800" algn="l">
              <a:lnSpc>
                <a:spcPct val="115000"/>
              </a:lnSpc>
              <a:spcBef>
                <a:spcPts val="0"/>
              </a:spcBef>
              <a:spcAft>
                <a:spcPts val="0"/>
              </a:spcAft>
              <a:buClr>
                <a:srgbClr val="434343"/>
              </a:buClr>
              <a:buSzPts val="1200"/>
              <a:buChar char="■"/>
              <a:defRPr sz="1200">
                <a:solidFill>
                  <a:srgbClr val="434343"/>
                </a:solidFill>
              </a:defRPr>
            </a:lvl9pPr>
          </a:lstStyle>
          <a:p/>
        </p:txBody>
      </p:sp>
      <p:sp>
        <p:nvSpPr>
          <p:cNvPr id="97" name="Google Shape;97;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2">
    <p:bg>
      <p:bgPr>
        <a:solidFill>
          <a:srgbClr val="FFFFFF"/>
        </a:solidFill>
      </p:bgPr>
    </p:bg>
    <p:spTree>
      <p:nvGrpSpPr>
        <p:cNvPr id="98" name="Shape 98"/>
        <p:cNvGrpSpPr/>
        <p:nvPr/>
      </p:nvGrpSpPr>
      <p:grpSpPr>
        <a:xfrm>
          <a:off x="0" y="0"/>
          <a:ext cx="0" cy="0"/>
          <a:chOff x="0" y="0"/>
          <a:chExt cx="0" cy="0"/>
        </a:xfrm>
      </p:grpSpPr>
      <p:sp>
        <p:nvSpPr>
          <p:cNvPr id="99" name="Google Shape;99;p15"/>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0" y="0"/>
            <a:ext cx="4583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txBox="1"/>
          <p:nvPr>
            <p:ph type="title"/>
          </p:nvPr>
        </p:nvSpPr>
        <p:spPr>
          <a:xfrm>
            <a:off x="363750" y="554850"/>
            <a:ext cx="3855900" cy="4033800"/>
          </a:xfrm>
          <a:prstGeom prst="rect">
            <a:avLst/>
          </a:prstGeom>
          <a:noFill/>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p:txBody>
      </p:sp>
      <p:sp>
        <p:nvSpPr>
          <p:cNvPr id="102" name="Google Shape;102;p15"/>
          <p:cNvSpPr txBox="1"/>
          <p:nvPr>
            <p:ph idx="1" type="body"/>
          </p:nvPr>
        </p:nvSpPr>
        <p:spPr>
          <a:xfrm>
            <a:off x="4947374" y="554850"/>
            <a:ext cx="3855900" cy="4033800"/>
          </a:xfrm>
          <a:prstGeom prst="rect">
            <a:avLst/>
          </a:prstGeom>
          <a:noFill/>
        </p:spPr>
        <p:txBody>
          <a:bodyPr anchorCtr="0" anchor="ctr" bIns="91425" lIns="91425" spcFirstLastPara="1" rIns="91425" wrap="square" tIns="91425">
            <a:norm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298450" lvl="1" marL="914400" algn="l">
              <a:lnSpc>
                <a:spcPct val="115000"/>
              </a:lnSpc>
              <a:spcBef>
                <a:spcPts val="0"/>
              </a:spcBef>
              <a:spcAft>
                <a:spcPts val="0"/>
              </a:spcAft>
              <a:buClr>
                <a:schemeClr val="dk2"/>
              </a:buClr>
              <a:buSzPts val="1100"/>
              <a:buChar char="○"/>
              <a:defRPr sz="1400">
                <a:solidFill>
                  <a:schemeClr val="dk2"/>
                </a:solidFill>
              </a:defRPr>
            </a:lvl2pPr>
            <a:lvl3pPr indent="-298450" lvl="2" marL="1371600" algn="l">
              <a:lnSpc>
                <a:spcPct val="115000"/>
              </a:lnSpc>
              <a:spcBef>
                <a:spcPts val="0"/>
              </a:spcBef>
              <a:spcAft>
                <a:spcPts val="0"/>
              </a:spcAft>
              <a:buClr>
                <a:schemeClr val="dk2"/>
              </a:buClr>
              <a:buSzPts val="1100"/>
              <a:buChar char="■"/>
              <a:defRPr sz="1400">
                <a:solidFill>
                  <a:schemeClr val="dk2"/>
                </a:solidFill>
              </a:defRPr>
            </a:lvl3pPr>
            <a:lvl4pPr indent="-298450" lvl="3" marL="1828800" algn="l">
              <a:lnSpc>
                <a:spcPct val="115000"/>
              </a:lnSpc>
              <a:spcBef>
                <a:spcPts val="0"/>
              </a:spcBef>
              <a:spcAft>
                <a:spcPts val="0"/>
              </a:spcAft>
              <a:buClr>
                <a:schemeClr val="dk2"/>
              </a:buClr>
              <a:buSzPts val="1100"/>
              <a:buChar char="●"/>
              <a:defRPr sz="1400">
                <a:solidFill>
                  <a:schemeClr val="dk2"/>
                </a:solidFill>
              </a:defRPr>
            </a:lvl4pPr>
            <a:lvl5pPr indent="-298450" lvl="4" marL="2286000" algn="l">
              <a:lnSpc>
                <a:spcPct val="115000"/>
              </a:lnSpc>
              <a:spcBef>
                <a:spcPts val="0"/>
              </a:spcBef>
              <a:spcAft>
                <a:spcPts val="0"/>
              </a:spcAft>
              <a:buClr>
                <a:schemeClr val="dk2"/>
              </a:buClr>
              <a:buSzPts val="1100"/>
              <a:buChar char="○"/>
              <a:defRPr sz="1400">
                <a:solidFill>
                  <a:schemeClr val="dk2"/>
                </a:solidFill>
              </a:defRPr>
            </a:lvl5pPr>
            <a:lvl6pPr indent="-298450" lvl="5" marL="2743200" algn="l">
              <a:lnSpc>
                <a:spcPct val="115000"/>
              </a:lnSpc>
              <a:spcBef>
                <a:spcPts val="0"/>
              </a:spcBef>
              <a:spcAft>
                <a:spcPts val="0"/>
              </a:spcAft>
              <a:buClr>
                <a:schemeClr val="dk2"/>
              </a:buClr>
              <a:buSzPts val="1100"/>
              <a:buChar char="■"/>
              <a:defRPr sz="1400">
                <a:solidFill>
                  <a:schemeClr val="dk2"/>
                </a:solidFill>
              </a:defRPr>
            </a:lvl6pPr>
            <a:lvl7pPr indent="-298450" lvl="6" marL="3200400" algn="l">
              <a:lnSpc>
                <a:spcPct val="115000"/>
              </a:lnSpc>
              <a:spcBef>
                <a:spcPts val="0"/>
              </a:spcBef>
              <a:spcAft>
                <a:spcPts val="0"/>
              </a:spcAft>
              <a:buClr>
                <a:schemeClr val="dk2"/>
              </a:buClr>
              <a:buSzPts val="1100"/>
              <a:buChar char="●"/>
              <a:defRPr sz="1400">
                <a:solidFill>
                  <a:schemeClr val="dk2"/>
                </a:solidFill>
              </a:defRPr>
            </a:lvl7pPr>
            <a:lvl8pPr indent="-298450" lvl="7" marL="3657600" algn="l">
              <a:lnSpc>
                <a:spcPct val="115000"/>
              </a:lnSpc>
              <a:spcBef>
                <a:spcPts val="0"/>
              </a:spcBef>
              <a:spcAft>
                <a:spcPts val="0"/>
              </a:spcAft>
              <a:buClr>
                <a:schemeClr val="dk2"/>
              </a:buClr>
              <a:buSzPts val="1100"/>
              <a:buChar char="○"/>
              <a:defRPr sz="1400">
                <a:solidFill>
                  <a:schemeClr val="dk2"/>
                </a:solidFill>
              </a:defRPr>
            </a:lvl8pPr>
            <a:lvl9pPr indent="-298450" lvl="8" marL="4114800" algn="l">
              <a:lnSpc>
                <a:spcPct val="115000"/>
              </a:lnSpc>
              <a:spcBef>
                <a:spcPts val="0"/>
              </a:spcBef>
              <a:spcAft>
                <a:spcPts val="0"/>
              </a:spcAft>
              <a:buClr>
                <a:schemeClr val="dk2"/>
              </a:buClr>
              <a:buSzPts val="1100"/>
              <a:buChar char="■"/>
              <a:defRPr sz="1400">
                <a:solidFill>
                  <a:schemeClr val="dk2"/>
                </a:solidFill>
              </a:defRPr>
            </a:lvl9pPr>
          </a:lstStyle>
          <a:p/>
        </p:txBody>
      </p:sp>
      <p:sp>
        <p:nvSpPr>
          <p:cNvPr id="103" name="Google Shape;103;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AUTOLAYOUT_3">
    <p:spTree>
      <p:nvGrpSpPr>
        <p:cNvPr id="104" name="Shape 104"/>
        <p:cNvGrpSpPr/>
        <p:nvPr/>
      </p:nvGrpSpPr>
      <p:grpSpPr>
        <a:xfrm>
          <a:off x="0" y="0"/>
          <a:ext cx="0" cy="0"/>
          <a:chOff x="0" y="0"/>
          <a:chExt cx="0" cy="0"/>
        </a:xfrm>
      </p:grpSpPr>
      <p:sp>
        <p:nvSpPr>
          <p:cNvPr id="105" name="Google Shape;105;p16"/>
          <p:cNvSpPr/>
          <p:nvPr/>
        </p:nvSpPr>
        <p:spPr>
          <a:xfrm>
            <a:off x="0" y="0"/>
            <a:ext cx="91440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p:nvPr/>
        </p:nvSpPr>
        <p:spPr>
          <a:xfrm>
            <a:off x="3341300" y="314875"/>
            <a:ext cx="5486400" cy="451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p:nvPr/>
        </p:nvSpPr>
        <p:spPr>
          <a:xfrm>
            <a:off x="0" y="0"/>
            <a:ext cx="3048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p:nvPr/>
        </p:nvSpPr>
        <p:spPr>
          <a:xfrm>
            <a:off x="3341300" y="314875"/>
            <a:ext cx="5486400" cy="11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txBox="1"/>
          <p:nvPr>
            <p:ph type="title"/>
          </p:nvPr>
        </p:nvSpPr>
        <p:spPr>
          <a:xfrm>
            <a:off x="348300" y="428200"/>
            <a:ext cx="2351400" cy="43998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110" name="Google Shape;110;p16"/>
          <p:cNvSpPr txBox="1"/>
          <p:nvPr>
            <p:ph idx="1" type="body"/>
          </p:nvPr>
        </p:nvSpPr>
        <p:spPr>
          <a:xfrm>
            <a:off x="3539325" y="593900"/>
            <a:ext cx="5090400" cy="40116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rgbClr val="666666"/>
              </a:buClr>
              <a:buSzPts val="1400"/>
              <a:buChar char="●"/>
              <a:defRPr sz="1400">
                <a:solidFill>
                  <a:srgbClr val="666666"/>
                </a:solidFill>
              </a:defRPr>
            </a:lvl1pPr>
            <a:lvl2pPr indent="-304800" lvl="1" marL="914400" algn="l">
              <a:lnSpc>
                <a:spcPct val="115000"/>
              </a:lnSpc>
              <a:spcBef>
                <a:spcPts val="0"/>
              </a:spcBef>
              <a:spcAft>
                <a:spcPts val="0"/>
              </a:spcAft>
              <a:buClr>
                <a:srgbClr val="666666"/>
              </a:buClr>
              <a:buSzPts val="1200"/>
              <a:buChar char="○"/>
              <a:defRPr sz="1200">
                <a:solidFill>
                  <a:srgbClr val="666666"/>
                </a:solidFill>
              </a:defRPr>
            </a:lvl2pPr>
            <a:lvl3pPr indent="-304800" lvl="2" marL="1371600" algn="l">
              <a:lnSpc>
                <a:spcPct val="115000"/>
              </a:lnSpc>
              <a:spcBef>
                <a:spcPts val="0"/>
              </a:spcBef>
              <a:spcAft>
                <a:spcPts val="0"/>
              </a:spcAft>
              <a:buClr>
                <a:srgbClr val="666666"/>
              </a:buClr>
              <a:buSzPts val="1200"/>
              <a:buChar char="■"/>
              <a:defRPr sz="1200">
                <a:solidFill>
                  <a:srgbClr val="666666"/>
                </a:solidFill>
              </a:defRPr>
            </a:lvl3pPr>
            <a:lvl4pPr indent="-304800" lvl="3" marL="1828800" algn="l">
              <a:lnSpc>
                <a:spcPct val="115000"/>
              </a:lnSpc>
              <a:spcBef>
                <a:spcPts val="0"/>
              </a:spcBef>
              <a:spcAft>
                <a:spcPts val="0"/>
              </a:spcAft>
              <a:buClr>
                <a:srgbClr val="666666"/>
              </a:buClr>
              <a:buSzPts val="1200"/>
              <a:buChar char="●"/>
              <a:defRPr sz="1200">
                <a:solidFill>
                  <a:srgbClr val="666666"/>
                </a:solidFill>
              </a:defRPr>
            </a:lvl4pPr>
            <a:lvl5pPr indent="-304800" lvl="4" marL="2286000" algn="l">
              <a:lnSpc>
                <a:spcPct val="115000"/>
              </a:lnSpc>
              <a:spcBef>
                <a:spcPts val="0"/>
              </a:spcBef>
              <a:spcAft>
                <a:spcPts val="0"/>
              </a:spcAft>
              <a:buClr>
                <a:srgbClr val="666666"/>
              </a:buClr>
              <a:buSzPts val="1200"/>
              <a:buChar char="○"/>
              <a:defRPr sz="1200">
                <a:solidFill>
                  <a:srgbClr val="666666"/>
                </a:solidFill>
              </a:defRPr>
            </a:lvl5pPr>
            <a:lvl6pPr indent="-304800" lvl="5" marL="2743200" algn="l">
              <a:lnSpc>
                <a:spcPct val="115000"/>
              </a:lnSpc>
              <a:spcBef>
                <a:spcPts val="0"/>
              </a:spcBef>
              <a:spcAft>
                <a:spcPts val="0"/>
              </a:spcAft>
              <a:buClr>
                <a:srgbClr val="666666"/>
              </a:buClr>
              <a:buSzPts val="1200"/>
              <a:buChar char="■"/>
              <a:defRPr sz="1200">
                <a:solidFill>
                  <a:srgbClr val="666666"/>
                </a:solidFill>
              </a:defRPr>
            </a:lvl6pPr>
            <a:lvl7pPr indent="-304800" lvl="6" marL="3200400" algn="l">
              <a:lnSpc>
                <a:spcPct val="115000"/>
              </a:lnSpc>
              <a:spcBef>
                <a:spcPts val="0"/>
              </a:spcBef>
              <a:spcAft>
                <a:spcPts val="0"/>
              </a:spcAft>
              <a:buClr>
                <a:srgbClr val="666666"/>
              </a:buClr>
              <a:buSzPts val="1200"/>
              <a:buChar char="●"/>
              <a:defRPr sz="1200">
                <a:solidFill>
                  <a:srgbClr val="666666"/>
                </a:solidFill>
              </a:defRPr>
            </a:lvl7pPr>
            <a:lvl8pPr indent="-304800" lvl="7" marL="3657600" algn="l">
              <a:lnSpc>
                <a:spcPct val="115000"/>
              </a:lnSpc>
              <a:spcBef>
                <a:spcPts val="0"/>
              </a:spcBef>
              <a:spcAft>
                <a:spcPts val="0"/>
              </a:spcAft>
              <a:buClr>
                <a:srgbClr val="666666"/>
              </a:buClr>
              <a:buSzPts val="1200"/>
              <a:buChar char="○"/>
              <a:defRPr sz="1200">
                <a:solidFill>
                  <a:srgbClr val="666666"/>
                </a:solidFill>
              </a:defRPr>
            </a:lvl8pPr>
            <a:lvl9pPr indent="-304800" lvl="8" marL="4114800" algn="l">
              <a:lnSpc>
                <a:spcPct val="115000"/>
              </a:lnSpc>
              <a:spcBef>
                <a:spcPts val="0"/>
              </a:spcBef>
              <a:spcAft>
                <a:spcPts val="0"/>
              </a:spcAft>
              <a:buClr>
                <a:srgbClr val="666666"/>
              </a:buClr>
              <a:buSzPts val="1200"/>
              <a:buChar char="■"/>
              <a:defRPr sz="1200">
                <a:solidFill>
                  <a:srgbClr val="666666"/>
                </a:solidFill>
              </a:defRPr>
            </a:lvl9pPr>
          </a:lstStyle>
          <a:p/>
        </p:txBody>
      </p:sp>
      <p:sp>
        <p:nvSpPr>
          <p:cNvPr id="111" name="Google Shape;111;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AUTOLAYOUT_6">
    <p:bg>
      <p:bgPr>
        <a:solidFill>
          <a:srgbClr val="FFFFFF"/>
        </a:solidFill>
      </p:bgPr>
    </p:bg>
    <p:spTree>
      <p:nvGrpSpPr>
        <p:cNvPr id="112" name="Shape 112"/>
        <p:cNvGrpSpPr/>
        <p:nvPr/>
      </p:nvGrpSpPr>
      <p:grpSpPr>
        <a:xfrm>
          <a:off x="0" y="0"/>
          <a:ext cx="0" cy="0"/>
          <a:chOff x="0" y="0"/>
          <a:chExt cx="0" cy="0"/>
        </a:xfrm>
      </p:grpSpPr>
      <p:sp>
        <p:nvSpPr>
          <p:cNvPr id="113" name="Google Shape;113;p17"/>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a:off x="-29" y="0"/>
            <a:ext cx="9144000" cy="1741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p:nvPr/>
        </p:nvSpPr>
        <p:spPr>
          <a:xfrm rot="10800000">
            <a:off x="7697100" y="-25"/>
            <a:ext cx="962400" cy="1741500"/>
          </a:xfrm>
          <a:prstGeom prst="rect">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rot="10800000">
            <a:off x="5750475" y="-25"/>
            <a:ext cx="1946700" cy="1741500"/>
          </a:xfrm>
          <a:prstGeom prst="rect">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p:nvPr/>
        </p:nvSpPr>
        <p:spPr>
          <a:xfrm flipH="1" rot="10800000">
            <a:off x="8659500" y="-25"/>
            <a:ext cx="484500" cy="1741500"/>
          </a:xfrm>
          <a:prstGeom prst="rect">
            <a:avLst/>
          </a:prstGeom>
          <a:solidFill>
            <a:srgbClr val="FFFFFF">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txBox="1"/>
          <p:nvPr>
            <p:ph type="title"/>
          </p:nvPr>
        </p:nvSpPr>
        <p:spPr>
          <a:xfrm>
            <a:off x="324475" y="148225"/>
            <a:ext cx="5244900" cy="13737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None/>
              <a:defRPr b="1" sz="2800">
                <a:solidFill>
                  <a:srgbClr val="FFFFFF"/>
                </a:solidFill>
              </a:defRPr>
            </a:lvl1pPr>
            <a:lvl2pPr lvl="1" algn="l">
              <a:lnSpc>
                <a:spcPct val="100000"/>
              </a:lnSpc>
              <a:spcBef>
                <a:spcPts val="0"/>
              </a:spcBef>
              <a:spcAft>
                <a:spcPts val="0"/>
              </a:spcAft>
              <a:buNone/>
              <a:defRPr b="1" sz="2800">
                <a:solidFill>
                  <a:srgbClr val="FFFFFF"/>
                </a:solidFill>
              </a:defRPr>
            </a:lvl2pPr>
            <a:lvl3pPr lvl="2" algn="l">
              <a:lnSpc>
                <a:spcPct val="100000"/>
              </a:lnSpc>
              <a:spcBef>
                <a:spcPts val="0"/>
              </a:spcBef>
              <a:spcAft>
                <a:spcPts val="0"/>
              </a:spcAft>
              <a:buNone/>
              <a:defRPr b="1" sz="2800">
                <a:solidFill>
                  <a:srgbClr val="FFFFFF"/>
                </a:solidFill>
              </a:defRPr>
            </a:lvl3pPr>
            <a:lvl4pPr lvl="3" algn="l">
              <a:lnSpc>
                <a:spcPct val="100000"/>
              </a:lnSpc>
              <a:spcBef>
                <a:spcPts val="0"/>
              </a:spcBef>
              <a:spcAft>
                <a:spcPts val="0"/>
              </a:spcAft>
              <a:buNone/>
              <a:defRPr b="1" sz="2800">
                <a:solidFill>
                  <a:srgbClr val="FFFFFF"/>
                </a:solidFill>
              </a:defRPr>
            </a:lvl4pPr>
            <a:lvl5pPr lvl="4" algn="l">
              <a:lnSpc>
                <a:spcPct val="100000"/>
              </a:lnSpc>
              <a:spcBef>
                <a:spcPts val="0"/>
              </a:spcBef>
              <a:spcAft>
                <a:spcPts val="0"/>
              </a:spcAft>
              <a:buNone/>
              <a:defRPr b="1" sz="2800">
                <a:solidFill>
                  <a:srgbClr val="FFFFFF"/>
                </a:solidFill>
              </a:defRPr>
            </a:lvl5pPr>
            <a:lvl6pPr lvl="5" algn="l">
              <a:lnSpc>
                <a:spcPct val="100000"/>
              </a:lnSpc>
              <a:spcBef>
                <a:spcPts val="0"/>
              </a:spcBef>
              <a:spcAft>
                <a:spcPts val="0"/>
              </a:spcAft>
              <a:buNone/>
              <a:defRPr b="1" sz="2800">
                <a:solidFill>
                  <a:srgbClr val="FFFFFF"/>
                </a:solidFill>
              </a:defRPr>
            </a:lvl6pPr>
            <a:lvl7pPr lvl="6" algn="l">
              <a:lnSpc>
                <a:spcPct val="100000"/>
              </a:lnSpc>
              <a:spcBef>
                <a:spcPts val="0"/>
              </a:spcBef>
              <a:spcAft>
                <a:spcPts val="0"/>
              </a:spcAft>
              <a:buNone/>
              <a:defRPr b="1" sz="2800">
                <a:solidFill>
                  <a:srgbClr val="FFFFFF"/>
                </a:solidFill>
              </a:defRPr>
            </a:lvl7pPr>
            <a:lvl8pPr lvl="7" algn="l">
              <a:lnSpc>
                <a:spcPct val="100000"/>
              </a:lnSpc>
              <a:spcBef>
                <a:spcPts val="0"/>
              </a:spcBef>
              <a:spcAft>
                <a:spcPts val="0"/>
              </a:spcAft>
              <a:buNone/>
              <a:defRPr b="1" sz="2800">
                <a:solidFill>
                  <a:srgbClr val="FFFFFF"/>
                </a:solidFill>
              </a:defRPr>
            </a:lvl8pPr>
            <a:lvl9pPr lvl="8" algn="l">
              <a:lnSpc>
                <a:spcPct val="100000"/>
              </a:lnSpc>
              <a:spcBef>
                <a:spcPts val="0"/>
              </a:spcBef>
              <a:spcAft>
                <a:spcPts val="0"/>
              </a:spcAft>
              <a:buNone/>
              <a:defRPr b="1" sz="2800">
                <a:solidFill>
                  <a:srgbClr val="FFFFFF"/>
                </a:solidFill>
              </a:defRPr>
            </a:lvl9pPr>
          </a:lstStyle>
          <a:p/>
        </p:txBody>
      </p:sp>
      <p:sp>
        <p:nvSpPr>
          <p:cNvPr id="119" name="Google Shape;119;p17"/>
          <p:cNvSpPr txBox="1"/>
          <p:nvPr>
            <p:ph idx="1" type="body"/>
          </p:nvPr>
        </p:nvSpPr>
        <p:spPr>
          <a:xfrm>
            <a:off x="324475" y="1920450"/>
            <a:ext cx="8494800" cy="2704200"/>
          </a:xfrm>
          <a:prstGeom prst="rect">
            <a:avLst/>
          </a:prstGeom>
          <a:noFill/>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rgbClr val="616161"/>
              </a:buClr>
              <a:buSzPts val="1800"/>
              <a:buChar char="●"/>
              <a:defRPr sz="1800">
                <a:solidFill>
                  <a:srgbClr val="616161"/>
                </a:solidFill>
              </a:defRPr>
            </a:lvl1pPr>
            <a:lvl2pPr indent="-298450" lvl="1" marL="914400" algn="l">
              <a:lnSpc>
                <a:spcPct val="115000"/>
              </a:lnSpc>
              <a:spcBef>
                <a:spcPts val="0"/>
              </a:spcBef>
              <a:spcAft>
                <a:spcPts val="0"/>
              </a:spcAft>
              <a:buClr>
                <a:srgbClr val="616161"/>
              </a:buClr>
              <a:buSzPts val="1100"/>
              <a:buChar char="○"/>
              <a:defRPr sz="1400">
                <a:solidFill>
                  <a:srgbClr val="616161"/>
                </a:solidFill>
              </a:defRPr>
            </a:lvl2pPr>
            <a:lvl3pPr indent="-298450" lvl="2" marL="1371600" algn="l">
              <a:lnSpc>
                <a:spcPct val="115000"/>
              </a:lnSpc>
              <a:spcBef>
                <a:spcPts val="0"/>
              </a:spcBef>
              <a:spcAft>
                <a:spcPts val="0"/>
              </a:spcAft>
              <a:buClr>
                <a:srgbClr val="616161"/>
              </a:buClr>
              <a:buSzPts val="1100"/>
              <a:buChar char="■"/>
              <a:defRPr sz="1400">
                <a:solidFill>
                  <a:srgbClr val="616161"/>
                </a:solidFill>
              </a:defRPr>
            </a:lvl3pPr>
            <a:lvl4pPr indent="-298450" lvl="3" marL="1828800" algn="l">
              <a:lnSpc>
                <a:spcPct val="115000"/>
              </a:lnSpc>
              <a:spcBef>
                <a:spcPts val="0"/>
              </a:spcBef>
              <a:spcAft>
                <a:spcPts val="0"/>
              </a:spcAft>
              <a:buClr>
                <a:srgbClr val="616161"/>
              </a:buClr>
              <a:buSzPts val="1100"/>
              <a:buChar char="●"/>
              <a:defRPr sz="1400">
                <a:solidFill>
                  <a:srgbClr val="616161"/>
                </a:solidFill>
              </a:defRPr>
            </a:lvl4pPr>
            <a:lvl5pPr indent="-298450" lvl="4" marL="2286000" algn="l">
              <a:lnSpc>
                <a:spcPct val="115000"/>
              </a:lnSpc>
              <a:spcBef>
                <a:spcPts val="0"/>
              </a:spcBef>
              <a:spcAft>
                <a:spcPts val="0"/>
              </a:spcAft>
              <a:buClr>
                <a:srgbClr val="616161"/>
              </a:buClr>
              <a:buSzPts val="1100"/>
              <a:buChar char="○"/>
              <a:defRPr sz="1400">
                <a:solidFill>
                  <a:srgbClr val="616161"/>
                </a:solidFill>
              </a:defRPr>
            </a:lvl5pPr>
            <a:lvl6pPr indent="-298450" lvl="5" marL="2743200" algn="l">
              <a:lnSpc>
                <a:spcPct val="115000"/>
              </a:lnSpc>
              <a:spcBef>
                <a:spcPts val="0"/>
              </a:spcBef>
              <a:spcAft>
                <a:spcPts val="0"/>
              </a:spcAft>
              <a:buClr>
                <a:srgbClr val="616161"/>
              </a:buClr>
              <a:buSzPts val="1100"/>
              <a:buChar char="■"/>
              <a:defRPr sz="1400">
                <a:solidFill>
                  <a:srgbClr val="616161"/>
                </a:solidFill>
              </a:defRPr>
            </a:lvl6pPr>
            <a:lvl7pPr indent="-298450" lvl="6" marL="3200400" algn="l">
              <a:lnSpc>
                <a:spcPct val="115000"/>
              </a:lnSpc>
              <a:spcBef>
                <a:spcPts val="0"/>
              </a:spcBef>
              <a:spcAft>
                <a:spcPts val="0"/>
              </a:spcAft>
              <a:buClr>
                <a:srgbClr val="616161"/>
              </a:buClr>
              <a:buSzPts val="1100"/>
              <a:buChar char="●"/>
              <a:defRPr sz="1400">
                <a:solidFill>
                  <a:srgbClr val="616161"/>
                </a:solidFill>
              </a:defRPr>
            </a:lvl7pPr>
            <a:lvl8pPr indent="-298450" lvl="7" marL="3657600" algn="l">
              <a:lnSpc>
                <a:spcPct val="115000"/>
              </a:lnSpc>
              <a:spcBef>
                <a:spcPts val="0"/>
              </a:spcBef>
              <a:spcAft>
                <a:spcPts val="0"/>
              </a:spcAft>
              <a:buClr>
                <a:srgbClr val="616161"/>
              </a:buClr>
              <a:buSzPts val="1100"/>
              <a:buChar char="○"/>
              <a:defRPr sz="1400">
                <a:solidFill>
                  <a:srgbClr val="616161"/>
                </a:solidFill>
              </a:defRPr>
            </a:lvl8pPr>
            <a:lvl9pPr indent="-298450" lvl="8" marL="4114800" algn="l">
              <a:lnSpc>
                <a:spcPct val="115000"/>
              </a:lnSpc>
              <a:spcBef>
                <a:spcPts val="0"/>
              </a:spcBef>
              <a:spcAft>
                <a:spcPts val="0"/>
              </a:spcAft>
              <a:buClr>
                <a:srgbClr val="616161"/>
              </a:buClr>
              <a:buSzPts val="1100"/>
              <a:buChar char="■"/>
              <a:defRPr sz="1400">
                <a:solidFill>
                  <a:srgbClr val="616161"/>
                </a:solidFill>
              </a:defRPr>
            </a:lvl9pPr>
          </a:lstStyle>
          <a:p/>
        </p:txBody>
      </p:sp>
      <p:sp>
        <p:nvSpPr>
          <p:cNvPr id="120" name="Google Shape;120;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6">
  <p:cSld name="AUTOLAYOUT_8">
    <p:bg>
      <p:bgPr>
        <a:solidFill>
          <a:srgbClr val="FFFFFF"/>
        </a:solidFill>
      </p:bgPr>
    </p:bg>
    <p:spTree>
      <p:nvGrpSpPr>
        <p:cNvPr id="121" name="Shape 121"/>
        <p:cNvGrpSpPr/>
        <p:nvPr/>
      </p:nvGrpSpPr>
      <p:grpSpPr>
        <a:xfrm>
          <a:off x="0" y="0"/>
          <a:ext cx="0" cy="0"/>
          <a:chOff x="0" y="0"/>
          <a:chExt cx="0" cy="0"/>
        </a:xfrm>
      </p:grpSpPr>
      <p:sp>
        <p:nvSpPr>
          <p:cNvPr id="122" name="Google Shape;122;p18"/>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p:nvPr/>
        </p:nvSpPr>
        <p:spPr>
          <a:xfrm>
            <a:off x="0" y="0"/>
            <a:ext cx="4583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txBox="1"/>
          <p:nvPr>
            <p:ph type="title"/>
          </p:nvPr>
        </p:nvSpPr>
        <p:spPr>
          <a:xfrm>
            <a:off x="363750" y="554850"/>
            <a:ext cx="3855900" cy="4033800"/>
          </a:xfrm>
          <a:prstGeom prst="rect">
            <a:avLst/>
          </a:prstGeom>
          <a:noFill/>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p:txBody>
      </p:sp>
      <p:sp>
        <p:nvSpPr>
          <p:cNvPr id="125" name="Google Shape;125;p18"/>
          <p:cNvSpPr txBox="1"/>
          <p:nvPr>
            <p:ph idx="1" type="body"/>
          </p:nvPr>
        </p:nvSpPr>
        <p:spPr>
          <a:xfrm>
            <a:off x="4947374" y="554850"/>
            <a:ext cx="3855900" cy="4033800"/>
          </a:xfrm>
          <a:prstGeom prst="rect">
            <a:avLst/>
          </a:prstGeom>
          <a:noFill/>
        </p:spPr>
        <p:txBody>
          <a:bodyPr anchorCtr="0" anchor="ctr" bIns="91425" lIns="91425" spcFirstLastPara="1" rIns="91425" wrap="square" tIns="91425">
            <a:norm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298450" lvl="1" marL="914400" algn="l">
              <a:lnSpc>
                <a:spcPct val="115000"/>
              </a:lnSpc>
              <a:spcBef>
                <a:spcPts val="0"/>
              </a:spcBef>
              <a:spcAft>
                <a:spcPts val="0"/>
              </a:spcAft>
              <a:buClr>
                <a:schemeClr val="dk2"/>
              </a:buClr>
              <a:buSzPts val="1100"/>
              <a:buChar char="○"/>
              <a:defRPr sz="1400">
                <a:solidFill>
                  <a:schemeClr val="dk2"/>
                </a:solidFill>
              </a:defRPr>
            </a:lvl2pPr>
            <a:lvl3pPr indent="-298450" lvl="2" marL="1371600" algn="l">
              <a:lnSpc>
                <a:spcPct val="115000"/>
              </a:lnSpc>
              <a:spcBef>
                <a:spcPts val="0"/>
              </a:spcBef>
              <a:spcAft>
                <a:spcPts val="0"/>
              </a:spcAft>
              <a:buClr>
                <a:schemeClr val="dk2"/>
              </a:buClr>
              <a:buSzPts val="1100"/>
              <a:buChar char="■"/>
              <a:defRPr sz="1400">
                <a:solidFill>
                  <a:schemeClr val="dk2"/>
                </a:solidFill>
              </a:defRPr>
            </a:lvl3pPr>
            <a:lvl4pPr indent="-298450" lvl="3" marL="1828800" algn="l">
              <a:lnSpc>
                <a:spcPct val="115000"/>
              </a:lnSpc>
              <a:spcBef>
                <a:spcPts val="0"/>
              </a:spcBef>
              <a:spcAft>
                <a:spcPts val="0"/>
              </a:spcAft>
              <a:buClr>
                <a:schemeClr val="dk2"/>
              </a:buClr>
              <a:buSzPts val="1100"/>
              <a:buChar char="●"/>
              <a:defRPr sz="1400">
                <a:solidFill>
                  <a:schemeClr val="dk2"/>
                </a:solidFill>
              </a:defRPr>
            </a:lvl4pPr>
            <a:lvl5pPr indent="-298450" lvl="4" marL="2286000" algn="l">
              <a:lnSpc>
                <a:spcPct val="115000"/>
              </a:lnSpc>
              <a:spcBef>
                <a:spcPts val="0"/>
              </a:spcBef>
              <a:spcAft>
                <a:spcPts val="0"/>
              </a:spcAft>
              <a:buClr>
                <a:schemeClr val="dk2"/>
              </a:buClr>
              <a:buSzPts val="1100"/>
              <a:buChar char="○"/>
              <a:defRPr sz="1400">
                <a:solidFill>
                  <a:schemeClr val="dk2"/>
                </a:solidFill>
              </a:defRPr>
            </a:lvl5pPr>
            <a:lvl6pPr indent="-298450" lvl="5" marL="2743200" algn="l">
              <a:lnSpc>
                <a:spcPct val="115000"/>
              </a:lnSpc>
              <a:spcBef>
                <a:spcPts val="0"/>
              </a:spcBef>
              <a:spcAft>
                <a:spcPts val="0"/>
              </a:spcAft>
              <a:buClr>
                <a:schemeClr val="dk2"/>
              </a:buClr>
              <a:buSzPts val="1100"/>
              <a:buChar char="■"/>
              <a:defRPr sz="1400">
                <a:solidFill>
                  <a:schemeClr val="dk2"/>
                </a:solidFill>
              </a:defRPr>
            </a:lvl6pPr>
            <a:lvl7pPr indent="-298450" lvl="6" marL="3200400" algn="l">
              <a:lnSpc>
                <a:spcPct val="115000"/>
              </a:lnSpc>
              <a:spcBef>
                <a:spcPts val="0"/>
              </a:spcBef>
              <a:spcAft>
                <a:spcPts val="0"/>
              </a:spcAft>
              <a:buClr>
                <a:schemeClr val="dk2"/>
              </a:buClr>
              <a:buSzPts val="1100"/>
              <a:buChar char="●"/>
              <a:defRPr sz="1400">
                <a:solidFill>
                  <a:schemeClr val="dk2"/>
                </a:solidFill>
              </a:defRPr>
            </a:lvl7pPr>
            <a:lvl8pPr indent="-298450" lvl="7" marL="3657600" algn="l">
              <a:lnSpc>
                <a:spcPct val="115000"/>
              </a:lnSpc>
              <a:spcBef>
                <a:spcPts val="0"/>
              </a:spcBef>
              <a:spcAft>
                <a:spcPts val="0"/>
              </a:spcAft>
              <a:buClr>
                <a:schemeClr val="dk2"/>
              </a:buClr>
              <a:buSzPts val="1100"/>
              <a:buChar char="○"/>
              <a:defRPr sz="1400">
                <a:solidFill>
                  <a:schemeClr val="dk2"/>
                </a:solidFill>
              </a:defRPr>
            </a:lvl8pPr>
            <a:lvl9pPr indent="-298450" lvl="8" marL="4114800" algn="l">
              <a:lnSpc>
                <a:spcPct val="115000"/>
              </a:lnSpc>
              <a:spcBef>
                <a:spcPts val="0"/>
              </a:spcBef>
              <a:spcAft>
                <a:spcPts val="0"/>
              </a:spcAft>
              <a:buClr>
                <a:schemeClr val="dk2"/>
              </a:buClr>
              <a:buSzPts val="1100"/>
              <a:buChar char="■"/>
              <a:defRPr sz="1400">
                <a:solidFill>
                  <a:schemeClr val="dk2"/>
                </a:solidFill>
              </a:defRPr>
            </a:lvl9pPr>
          </a:lstStyle>
          <a:p/>
        </p:txBody>
      </p:sp>
      <p:sp>
        <p:nvSpPr>
          <p:cNvPr id="126" name="Google Shape;126;p18"/>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5">
  <p:cSld name="AUTOLAYOUT_9">
    <p:bg>
      <p:bgPr>
        <a:solidFill>
          <a:srgbClr val="FFFFFF"/>
        </a:solidFill>
      </p:bgPr>
    </p:bg>
    <p:spTree>
      <p:nvGrpSpPr>
        <p:cNvPr id="127" name="Shape 127"/>
        <p:cNvGrpSpPr/>
        <p:nvPr/>
      </p:nvGrpSpPr>
      <p:grpSpPr>
        <a:xfrm>
          <a:off x="0" y="0"/>
          <a:ext cx="0" cy="0"/>
          <a:chOff x="0" y="0"/>
          <a:chExt cx="0" cy="0"/>
        </a:xfrm>
      </p:grpSpPr>
      <p:sp>
        <p:nvSpPr>
          <p:cNvPr id="128" name="Google Shape;128;p19"/>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9"/>
          <p:cNvSpPr txBox="1"/>
          <p:nvPr>
            <p:ph type="title"/>
          </p:nvPr>
        </p:nvSpPr>
        <p:spPr>
          <a:xfrm>
            <a:off x="304475" y="307825"/>
            <a:ext cx="4779300" cy="14181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chemeClr val="dk1"/>
              </a:buClr>
              <a:buSzPts val="3000"/>
              <a:buNone/>
              <a:defRPr sz="3000">
                <a:solidFill>
                  <a:schemeClr val="dk1"/>
                </a:solidFill>
              </a:defRPr>
            </a:lvl1pPr>
            <a:lvl2pPr lvl="1" algn="l">
              <a:lnSpc>
                <a:spcPct val="100000"/>
              </a:lnSpc>
              <a:spcBef>
                <a:spcPts val="0"/>
              </a:spcBef>
              <a:spcAft>
                <a:spcPts val="0"/>
              </a:spcAft>
              <a:buClr>
                <a:schemeClr val="dk1"/>
              </a:buClr>
              <a:buSzPts val="3000"/>
              <a:buNone/>
              <a:defRPr sz="3000">
                <a:solidFill>
                  <a:schemeClr val="dk1"/>
                </a:solidFill>
              </a:defRPr>
            </a:lvl2pPr>
            <a:lvl3pPr lvl="2" algn="l">
              <a:lnSpc>
                <a:spcPct val="100000"/>
              </a:lnSpc>
              <a:spcBef>
                <a:spcPts val="0"/>
              </a:spcBef>
              <a:spcAft>
                <a:spcPts val="0"/>
              </a:spcAft>
              <a:buClr>
                <a:schemeClr val="dk1"/>
              </a:buClr>
              <a:buSzPts val="3000"/>
              <a:buNone/>
              <a:defRPr sz="3000">
                <a:solidFill>
                  <a:schemeClr val="dk1"/>
                </a:solidFill>
              </a:defRPr>
            </a:lvl3pPr>
            <a:lvl4pPr lvl="3" algn="l">
              <a:lnSpc>
                <a:spcPct val="100000"/>
              </a:lnSpc>
              <a:spcBef>
                <a:spcPts val="0"/>
              </a:spcBef>
              <a:spcAft>
                <a:spcPts val="0"/>
              </a:spcAft>
              <a:buClr>
                <a:schemeClr val="dk1"/>
              </a:buClr>
              <a:buSzPts val="3000"/>
              <a:buNone/>
              <a:defRPr sz="3000">
                <a:solidFill>
                  <a:schemeClr val="dk1"/>
                </a:solidFill>
              </a:defRPr>
            </a:lvl4pPr>
            <a:lvl5pPr lvl="4" algn="l">
              <a:lnSpc>
                <a:spcPct val="100000"/>
              </a:lnSpc>
              <a:spcBef>
                <a:spcPts val="0"/>
              </a:spcBef>
              <a:spcAft>
                <a:spcPts val="0"/>
              </a:spcAft>
              <a:buClr>
                <a:schemeClr val="dk1"/>
              </a:buClr>
              <a:buSzPts val="3000"/>
              <a:buNone/>
              <a:defRPr sz="3000">
                <a:solidFill>
                  <a:schemeClr val="dk1"/>
                </a:solidFill>
              </a:defRPr>
            </a:lvl5pPr>
            <a:lvl6pPr lvl="5" algn="l">
              <a:lnSpc>
                <a:spcPct val="100000"/>
              </a:lnSpc>
              <a:spcBef>
                <a:spcPts val="0"/>
              </a:spcBef>
              <a:spcAft>
                <a:spcPts val="0"/>
              </a:spcAft>
              <a:buClr>
                <a:schemeClr val="dk1"/>
              </a:buClr>
              <a:buSzPts val="3000"/>
              <a:buNone/>
              <a:defRPr sz="3000">
                <a:solidFill>
                  <a:schemeClr val="dk1"/>
                </a:solidFill>
              </a:defRPr>
            </a:lvl6pPr>
            <a:lvl7pPr lvl="6" algn="l">
              <a:lnSpc>
                <a:spcPct val="100000"/>
              </a:lnSpc>
              <a:spcBef>
                <a:spcPts val="0"/>
              </a:spcBef>
              <a:spcAft>
                <a:spcPts val="0"/>
              </a:spcAft>
              <a:buClr>
                <a:schemeClr val="dk1"/>
              </a:buClr>
              <a:buSzPts val="3000"/>
              <a:buNone/>
              <a:defRPr sz="3000">
                <a:solidFill>
                  <a:schemeClr val="dk1"/>
                </a:solidFill>
              </a:defRPr>
            </a:lvl7pPr>
            <a:lvl8pPr lvl="7" algn="l">
              <a:lnSpc>
                <a:spcPct val="100000"/>
              </a:lnSpc>
              <a:spcBef>
                <a:spcPts val="0"/>
              </a:spcBef>
              <a:spcAft>
                <a:spcPts val="0"/>
              </a:spcAft>
              <a:buClr>
                <a:schemeClr val="dk1"/>
              </a:buClr>
              <a:buSzPts val="3000"/>
              <a:buNone/>
              <a:defRPr sz="3000">
                <a:solidFill>
                  <a:schemeClr val="dk1"/>
                </a:solidFill>
              </a:defRPr>
            </a:lvl8pPr>
            <a:lvl9pPr lvl="8" algn="l">
              <a:lnSpc>
                <a:spcPct val="100000"/>
              </a:lnSpc>
              <a:spcBef>
                <a:spcPts val="0"/>
              </a:spcBef>
              <a:spcAft>
                <a:spcPts val="0"/>
              </a:spcAft>
              <a:buClr>
                <a:schemeClr val="dk1"/>
              </a:buClr>
              <a:buSzPts val="3000"/>
              <a:buNone/>
              <a:defRPr sz="3000">
                <a:solidFill>
                  <a:schemeClr val="dk1"/>
                </a:solidFill>
              </a:defRPr>
            </a:lvl9pPr>
          </a:lstStyle>
          <a:p/>
        </p:txBody>
      </p:sp>
      <p:sp>
        <p:nvSpPr>
          <p:cNvPr id="130" name="Google Shape;130;p19"/>
          <p:cNvSpPr txBox="1"/>
          <p:nvPr>
            <p:ph idx="1" type="body"/>
          </p:nvPr>
        </p:nvSpPr>
        <p:spPr>
          <a:xfrm>
            <a:off x="304475" y="1808125"/>
            <a:ext cx="4779300" cy="30138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chemeClr val="dk2"/>
              </a:buClr>
              <a:buSzPts val="1400"/>
              <a:buChar char="●"/>
              <a:defRPr sz="1400">
                <a:solidFill>
                  <a:schemeClr val="dk2"/>
                </a:solidFill>
              </a:defRPr>
            </a:lvl1pPr>
            <a:lvl2pPr indent="-304800" lvl="1" marL="914400" algn="l">
              <a:lnSpc>
                <a:spcPct val="115000"/>
              </a:lnSpc>
              <a:spcBef>
                <a:spcPts val="0"/>
              </a:spcBef>
              <a:spcAft>
                <a:spcPts val="0"/>
              </a:spcAft>
              <a:buClr>
                <a:schemeClr val="dk2"/>
              </a:buClr>
              <a:buSzPts val="1200"/>
              <a:buChar char="○"/>
              <a:defRPr sz="1200">
                <a:solidFill>
                  <a:schemeClr val="dk2"/>
                </a:solidFill>
              </a:defRPr>
            </a:lvl2pPr>
            <a:lvl3pPr indent="-304800" lvl="2" marL="1371600" algn="l">
              <a:lnSpc>
                <a:spcPct val="115000"/>
              </a:lnSpc>
              <a:spcBef>
                <a:spcPts val="0"/>
              </a:spcBef>
              <a:spcAft>
                <a:spcPts val="0"/>
              </a:spcAft>
              <a:buClr>
                <a:schemeClr val="dk2"/>
              </a:buClr>
              <a:buSzPts val="1200"/>
              <a:buChar char="■"/>
              <a:defRPr sz="1200">
                <a:solidFill>
                  <a:schemeClr val="dk2"/>
                </a:solidFill>
              </a:defRPr>
            </a:lvl3pPr>
            <a:lvl4pPr indent="-304800" lvl="3" marL="1828800" algn="l">
              <a:lnSpc>
                <a:spcPct val="115000"/>
              </a:lnSpc>
              <a:spcBef>
                <a:spcPts val="0"/>
              </a:spcBef>
              <a:spcAft>
                <a:spcPts val="0"/>
              </a:spcAft>
              <a:buClr>
                <a:schemeClr val="dk2"/>
              </a:buClr>
              <a:buSzPts val="1200"/>
              <a:buChar char="●"/>
              <a:defRPr sz="1200">
                <a:solidFill>
                  <a:schemeClr val="dk2"/>
                </a:solidFill>
              </a:defRPr>
            </a:lvl4pPr>
            <a:lvl5pPr indent="-304800" lvl="4" marL="2286000" algn="l">
              <a:lnSpc>
                <a:spcPct val="115000"/>
              </a:lnSpc>
              <a:spcBef>
                <a:spcPts val="0"/>
              </a:spcBef>
              <a:spcAft>
                <a:spcPts val="0"/>
              </a:spcAft>
              <a:buClr>
                <a:schemeClr val="dk2"/>
              </a:buClr>
              <a:buSzPts val="1200"/>
              <a:buChar char="○"/>
              <a:defRPr sz="1200">
                <a:solidFill>
                  <a:schemeClr val="dk2"/>
                </a:solidFill>
              </a:defRPr>
            </a:lvl5pPr>
            <a:lvl6pPr indent="-304800" lvl="5" marL="2743200" algn="l">
              <a:lnSpc>
                <a:spcPct val="115000"/>
              </a:lnSpc>
              <a:spcBef>
                <a:spcPts val="0"/>
              </a:spcBef>
              <a:spcAft>
                <a:spcPts val="0"/>
              </a:spcAft>
              <a:buClr>
                <a:schemeClr val="dk2"/>
              </a:buClr>
              <a:buSzPts val="1200"/>
              <a:buChar char="■"/>
              <a:defRPr sz="1200">
                <a:solidFill>
                  <a:schemeClr val="dk2"/>
                </a:solidFill>
              </a:defRPr>
            </a:lvl6pPr>
            <a:lvl7pPr indent="-304800" lvl="6" marL="3200400" algn="l">
              <a:lnSpc>
                <a:spcPct val="115000"/>
              </a:lnSpc>
              <a:spcBef>
                <a:spcPts val="0"/>
              </a:spcBef>
              <a:spcAft>
                <a:spcPts val="0"/>
              </a:spcAft>
              <a:buClr>
                <a:schemeClr val="dk2"/>
              </a:buClr>
              <a:buSzPts val="1200"/>
              <a:buChar char="●"/>
              <a:defRPr sz="1200">
                <a:solidFill>
                  <a:schemeClr val="dk2"/>
                </a:solidFill>
              </a:defRPr>
            </a:lvl7pPr>
            <a:lvl8pPr indent="-304800" lvl="7" marL="3657600" algn="l">
              <a:lnSpc>
                <a:spcPct val="115000"/>
              </a:lnSpc>
              <a:spcBef>
                <a:spcPts val="0"/>
              </a:spcBef>
              <a:spcAft>
                <a:spcPts val="0"/>
              </a:spcAft>
              <a:buClr>
                <a:schemeClr val="dk2"/>
              </a:buClr>
              <a:buSzPts val="1200"/>
              <a:buChar char="○"/>
              <a:defRPr sz="1200">
                <a:solidFill>
                  <a:schemeClr val="dk2"/>
                </a:solidFill>
              </a:defRPr>
            </a:lvl8pPr>
            <a:lvl9pPr indent="-304800" lvl="8" marL="4114800" algn="l">
              <a:lnSpc>
                <a:spcPct val="115000"/>
              </a:lnSpc>
              <a:spcBef>
                <a:spcPts val="0"/>
              </a:spcBef>
              <a:spcAft>
                <a:spcPts val="0"/>
              </a:spcAft>
              <a:buClr>
                <a:schemeClr val="dk2"/>
              </a:buClr>
              <a:buSzPts val="1200"/>
              <a:buChar char="■"/>
              <a:defRPr sz="1200">
                <a:solidFill>
                  <a:schemeClr val="dk2"/>
                </a:solidFill>
              </a:defRPr>
            </a:lvl9pPr>
          </a:lstStyle>
          <a:p/>
        </p:txBody>
      </p:sp>
      <p:sp>
        <p:nvSpPr>
          <p:cNvPr id="131" name="Google Shape;131;p19"/>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7">
  <p:cSld name="AUTOLAYOUT_10">
    <p:bg>
      <p:bgPr>
        <a:solidFill>
          <a:srgbClr val="FFFFFF"/>
        </a:solidFill>
      </p:bgPr>
    </p:bg>
    <p:spTree>
      <p:nvGrpSpPr>
        <p:cNvPr id="132" name="Shape 132"/>
        <p:cNvGrpSpPr/>
        <p:nvPr/>
      </p:nvGrpSpPr>
      <p:grpSpPr>
        <a:xfrm>
          <a:off x="0" y="0"/>
          <a:ext cx="0" cy="0"/>
          <a:chOff x="0" y="0"/>
          <a:chExt cx="0" cy="0"/>
        </a:xfrm>
      </p:grpSpPr>
      <p:sp>
        <p:nvSpPr>
          <p:cNvPr id="133" name="Google Shape;133;p20"/>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p:nvPr/>
        </p:nvSpPr>
        <p:spPr>
          <a:xfrm>
            <a:off x="0" y="0"/>
            <a:ext cx="4572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txBox="1"/>
          <p:nvPr>
            <p:ph type="title"/>
          </p:nvPr>
        </p:nvSpPr>
        <p:spPr>
          <a:xfrm>
            <a:off x="4852825" y="233150"/>
            <a:ext cx="4016400" cy="11814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chemeClr val="dk1"/>
              </a:buClr>
              <a:buSzPts val="3000"/>
              <a:buNone/>
              <a:defRPr b="1" sz="3000">
                <a:solidFill>
                  <a:schemeClr val="lt2"/>
                </a:solidFill>
              </a:defRPr>
            </a:lvl1pPr>
            <a:lvl2pPr lvl="1" algn="l">
              <a:lnSpc>
                <a:spcPct val="100000"/>
              </a:lnSpc>
              <a:spcBef>
                <a:spcPts val="0"/>
              </a:spcBef>
              <a:spcAft>
                <a:spcPts val="0"/>
              </a:spcAft>
              <a:buClr>
                <a:schemeClr val="dk1"/>
              </a:buClr>
              <a:buSzPts val="3000"/>
              <a:buNone/>
              <a:defRPr b="1" sz="3000">
                <a:solidFill>
                  <a:schemeClr val="lt2"/>
                </a:solidFill>
              </a:defRPr>
            </a:lvl2pPr>
            <a:lvl3pPr lvl="2" algn="l">
              <a:lnSpc>
                <a:spcPct val="100000"/>
              </a:lnSpc>
              <a:spcBef>
                <a:spcPts val="0"/>
              </a:spcBef>
              <a:spcAft>
                <a:spcPts val="0"/>
              </a:spcAft>
              <a:buClr>
                <a:schemeClr val="dk1"/>
              </a:buClr>
              <a:buSzPts val="3000"/>
              <a:buNone/>
              <a:defRPr b="1" sz="3000">
                <a:solidFill>
                  <a:schemeClr val="lt2"/>
                </a:solidFill>
              </a:defRPr>
            </a:lvl3pPr>
            <a:lvl4pPr lvl="3" algn="l">
              <a:lnSpc>
                <a:spcPct val="100000"/>
              </a:lnSpc>
              <a:spcBef>
                <a:spcPts val="0"/>
              </a:spcBef>
              <a:spcAft>
                <a:spcPts val="0"/>
              </a:spcAft>
              <a:buClr>
                <a:schemeClr val="dk1"/>
              </a:buClr>
              <a:buSzPts val="3000"/>
              <a:buNone/>
              <a:defRPr b="1" sz="3000">
                <a:solidFill>
                  <a:schemeClr val="lt2"/>
                </a:solidFill>
              </a:defRPr>
            </a:lvl4pPr>
            <a:lvl5pPr lvl="4" algn="l">
              <a:lnSpc>
                <a:spcPct val="100000"/>
              </a:lnSpc>
              <a:spcBef>
                <a:spcPts val="0"/>
              </a:spcBef>
              <a:spcAft>
                <a:spcPts val="0"/>
              </a:spcAft>
              <a:buClr>
                <a:schemeClr val="dk1"/>
              </a:buClr>
              <a:buSzPts val="3000"/>
              <a:buNone/>
              <a:defRPr b="1" sz="3000">
                <a:solidFill>
                  <a:schemeClr val="lt2"/>
                </a:solidFill>
              </a:defRPr>
            </a:lvl5pPr>
            <a:lvl6pPr lvl="5" algn="l">
              <a:lnSpc>
                <a:spcPct val="100000"/>
              </a:lnSpc>
              <a:spcBef>
                <a:spcPts val="0"/>
              </a:spcBef>
              <a:spcAft>
                <a:spcPts val="0"/>
              </a:spcAft>
              <a:buClr>
                <a:schemeClr val="dk1"/>
              </a:buClr>
              <a:buSzPts val="3000"/>
              <a:buNone/>
              <a:defRPr b="1" sz="3000">
                <a:solidFill>
                  <a:schemeClr val="lt2"/>
                </a:solidFill>
              </a:defRPr>
            </a:lvl6pPr>
            <a:lvl7pPr lvl="6" algn="l">
              <a:lnSpc>
                <a:spcPct val="100000"/>
              </a:lnSpc>
              <a:spcBef>
                <a:spcPts val="0"/>
              </a:spcBef>
              <a:spcAft>
                <a:spcPts val="0"/>
              </a:spcAft>
              <a:buClr>
                <a:schemeClr val="dk1"/>
              </a:buClr>
              <a:buSzPts val="3000"/>
              <a:buNone/>
              <a:defRPr b="1" sz="3000">
                <a:solidFill>
                  <a:schemeClr val="lt2"/>
                </a:solidFill>
              </a:defRPr>
            </a:lvl7pPr>
            <a:lvl8pPr lvl="7" algn="l">
              <a:lnSpc>
                <a:spcPct val="100000"/>
              </a:lnSpc>
              <a:spcBef>
                <a:spcPts val="0"/>
              </a:spcBef>
              <a:spcAft>
                <a:spcPts val="0"/>
              </a:spcAft>
              <a:buClr>
                <a:schemeClr val="dk1"/>
              </a:buClr>
              <a:buSzPts val="3000"/>
              <a:buNone/>
              <a:defRPr b="1" sz="3000">
                <a:solidFill>
                  <a:schemeClr val="lt2"/>
                </a:solidFill>
              </a:defRPr>
            </a:lvl8pPr>
            <a:lvl9pPr lvl="8" algn="l">
              <a:lnSpc>
                <a:spcPct val="100000"/>
              </a:lnSpc>
              <a:spcBef>
                <a:spcPts val="0"/>
              </a:spcBef>
              <a:spcAft>
                <a:spcPts val="0"/>
              </a:spcAft>
              <a:buClr>
                <a:schemeClr val="dk1"/>
              </a:buClr>
              <a:buSzPts val="3000"/>
              <a:buNone/>
              <a:defRPr b="1" sz="3000">
                <a:solidFill>
                  <a:schemeClr val="lt2"/>
                </a:solidFill>
              </a:defRPr>
            </a:lvl9pPr>
          </a:lstStyle>
          <a:p/>
        </p:txBody>
      </p:sp>
      <p:sp>
        <p:nvSpPr>
          <p:cNvPr id="136" name="Google Shape;136;p20"/>
          <p:cNvSpPr txBox="1"/>
          <p:nvPr>
            <p:ph idx="1" type="body"/>
          </p:nvPr>
        </p:nvSpPr>
        <p:spPr>
          <a:xfrm>
            <a:off x="4852900" y="1672727"/>
            <a:ext cx="4016400" cy="2990400"/>
          </a:xfrm>
          <a:prstGeom prst="rect">
            <a:avLst/>
          </a:prstGeom>
          <a:noFill/>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298450" lvl="1" marL="914400" algn="l">
              <a:lnSpc>
                <a:spcPct val="115000"/>
              </a:lnSpc>
              <a:spcBef>
                <a:spcPts val="0"/>
              </a:spcBef>
              <a:spcAft>
                <a:spcPts val="0"/>
              </a:spcAft>
              <a:buClr>
                <a:schemeClr val="dk2"/>
              </a:buClr>
              <a:buSzPts val="1100"/>
              <a:buChar char="○"/>
              <a:defRPr sz="1400">
                <a:solidFill>
                  <a:schemeClr val="dk2"/>
                </a:solidFill>
              </a:defRPr>
            </a:lvl2pPr>
            <a:lvl3pPr indent="-298450" lvl="2" marL="1371600" algn="l">
              <a:lnSpc>
                <a:spcPct val="115000"/>
              </a:lnSpc>
              <a:spcBef>
                <a:spcPts val="0"/>
              </a:spcBef>
              <a:spcAft>
                <a:spcPts val="0"/>
              </a:spcAft>
              <a:buClr>
                <a:schemeClr val="dk2"/>
              </a:buClr>
              <a:buSzPts val="1100"/>
              <a:buChar char="■"/>
              <a:defRPr sz="1400">
                <a:solidFill>
                  <a:schemeClr val="dk2"/>
                </a:solidFill>
              </a:defRPr>
            </a:lvl3pPr>
            <a:lvl4pPr indent="-298450" lvl="3" marL="1828800" algn="l">
              <a:lnSpc>
                <a:spcPct val="115000"/>
              </a:lnSpc>
              <a:spcBef>
                <a:spcPts val="0"/>
              </a:spcBef>
              <a:spcAft>
                <a:spcPts val="0"/>
              </a:spcAft>
              <a:buClr>
                <a:schemeClr val="dk2"/>
              </a:buClr>
              <a:buSzPts val="1100"/>
              <a:buChar char="●"/>
              <a:defRPr sz="1400">
                <a:solidFill>
                  <a:schemeClr val="dk2"/>
                </a:solidFill>
              </a:defRPr>
            </a:lvl4pPr>
            <a:lvl5pPr indent="-298450" lvl="4" marL="2286000" algn="l">
              <a:lnSpc>
                <a:spcPct val="115000"/>
              </a:lnSpc>
              <a:spcBef>
                <a:spcPts val="0"/>
              </a:spcBef>
              <a:spcAft>
                <a:spcPts val="0"/>
              </a:spcAft>
              <a:buClr>
                <a:schemeClr val="dk2"/>
              </a:buClr>
              <a:buSzPts val="1100"/>
              <a:buChar char="○"/>
              <a:defRPr sz="1400">
                <a:solidFill>
                  <a:schemeClr val="dk2"/>
                </a:solidFill>
              </a:defRPr>
            </a:lvl5pPr>
            <a:lvl6pPr indent="-298450" lvl="5" marL="2743200" algn="l">
              <a:lnSpc>
                <a:spcPct val="115000"/>
              </a:lnSpc>
              <a:spcBef>
                <a:spcPts val="0"/>
              </a:spcBef>
              <a:spcAft>
                <a:spcPts val="0"/>
              </a:spcAft>
              <a:buClr>
                <a:schemeClr val="dk2"/>
              </a:buClr>
              <a:buSzPts val="1100"/>
              <a:buChar char="■"/>
              <a:defRPr sz="1400">
                <a:solidFill>
                  <a:schemeClr val="dk2"/>
                </a:solidFill>
              </a:defRPr>
            </a:lvl6pPr>
            <a:lvl7pPr indent="-298450" lvl="6" marL="3200400" algn="l">
              <a:lnSpc>
                <a:spcPct val="115000"/>
              </a:lnSpc>
              <a:spcBef>
                <a:spcPts val="0"/>
              </a:spcBef>
              <a:spcAft>
                <a:spcPts val="0"/>
              </a:spcAft>
              <a:buClr>
                <a:schemeClr val="dk2"/>
              </a:buClr>
              <a:buSzPts val="1100"/>
              <a:buChar char="●"/>
              <a:defRPr sz="1400">
                <a:solidFill>
                  <a:schemeClr val="dk2"/>
                </a:solidFill>
              </a:defRPr>
            </a:lvl7pPr>
            <a:lvl8pPr indent="-298450" lvl="7" marL="3657600" algn="l">
              <a:lnSpc>
                <a:spcPct val="115000"/>
              </a:lnSpc>
              <a:spcBef>
                <a:spcPts val="0"/>
              </a:spcBef>
              <a:spcAft>
                <a:spcPts val="0"/>
              </a:spcAft>
              <a:buClr>
                <a:schemeClr val="dk2"/>
              </a:buClr>
              <a:buSzPts val="1100"/>
              <a:buChar char="○"/>
              <a:defRPr sz="1400">
                <a:solidFill>
                  <a:schemeClr val="dk2"/>
                </a:solidFill>
              </a:defRPr>
            </a:lvl8pPr>
            <a:lvl9pPr indent="-298450" lvl="8" marL="4114800" algn="l">
              <a:lnSpc>
                <a:spcPct val="115000"/>
              </a:lnSpc>
              <a:spcBef>
                <a:spcPts val="0"/>
              </a:spcBef>
              <a:spcAft>
                <a:spcPts val="0"/>
              </a:spcAft>
              <a:buClr>
                <a:schemeClr val="dk2"/>
              </a:buClr>
              <a:buSzPts val="1100"/>
              <a:buChar char="■"/>
              <a:defRPr sz="1400">
                <a:solidFill>
                  <a:schemeClr val="dk2"/>
                </a:solidFill>
              </a:defRPr>
            </a:lvl9pPr>
          </a:lstStyle>
          <a:p/>
        </p:txBody>
      </p:sp>
      <p:sp>
        <p:nvSpPr>
          <p:cNvPr id="137" name="Google Shape;137;p20"/>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8">
  <p:cSld name="AUTOLAYOUT_11">
    <p:bg>
      <p:bgPr>
        <a:solidFill>
          <a:srgbClr val="FFFFFF"/>
        </a:solidFill>
      </p:bgPr>
    </p:bg>
    <p:spTree>
      <p:nvGrpSpPr>
        <p:cNvPr id="138" name="Shape 138"/>
        <p:cNvGrpSpPr/>
        <p:nvPr/>
      </p:nvGrpSpPr>
      <p:grpSpPr>
        <a:xfrm>
          <a:off x="0" y="0"/>
          <a:ext cx="0" cy="0"/>
          <a:chOff x="0" y="0"/>
          <a:chExt cx="0" cy="0"/>
        </a:xfrm>
      </p:grpSpPr>
      <p:sp>
        <p:nvSpPr>
          <p:cNvPr id="139" name="Google Shape;139;p21"/>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1"/>
          <p:cNvSpPr/>
          <p:nvPr/>
        </p:nvSpPr>
        <p:spPr>
          <a:xfrm>
            <a:off x="0" y="0"/>
            <a:ext cx="3585000" cy="5143500"/>
          </a:xfrm>
          <a:prstGeom prst="rect">
            <a:avLst/>
          </a:pr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1"/>
          <p:cNvSpPr/>
          <p:nvPr/>
        </p:nvSpPr>
        <p:spPr>
          <a:xfrm>
            <a:off x="4108825" y="636500"/>
            <a:ext cx="1944900" cy="57900"/>
          </a:xfrm>
          <a:prstGeom prst="rect">
            <a:avLst/>
          </a:pr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a:off x="388425" y="636500"/>
            <a:ext cx="2789700" cy="579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txBox="1"/>
          <p:nvPr>
            <p:ph type="title"/>
          </p:nvPr>
        </p:nvSpPr>
        <p:spPr>
          <a:xfrm>
            <a:off x="308775" y="770525"/>
            <a:ext cx="2866800" cy="37536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144" name="Google Shape;144;p21"/>
          <p:cNvSpPr txBox="1"/>
          <p:nvPr>
            <p:ph idx="1" type="body"/>
          </p:nvPr>
        </p:nvSpPr>
        <p:spPr>
          <a:xfrm>
            <a:off x="4022850" y="770525"/>
            <a:ext cx="4919400" cy="38118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rgbClr val="434343"/>
              </a:buClr>
              <a:buSzPts val="1400"/>
              <a:buChar char="●"/>
              <a:defRPr sz="1400">
                <a:solidFill>
                  <a:srgbClr val="434343"/>
                </a:solidFill>
              </a:defRPr>
            </a:lvl1pPr>
            <a:lvl2pPr indent="-304800" lvl="1" marL="914400" algn="l">
              <a:lnSpc>
                <a:spcPct val="115000"/>
              </a:lnSpc>
              <a:spcBef>
                <a:spcPts val="0"/>
              </a:spcBef>
              <a:spcAft>
                <a:spcPts val="0"/>
              </a:spcAft>
              <a:buClr>
                <a:srgbClr val="434343"/>
              </a:buClr>
              <a:buSzPts val="1200"/>
              <a:buChar char="○"/>
              <a:defRPr sz="1200">
                <a:solidFill>
                  <a:srgbClr val="434343"/>
                </a:solidFill>
              </a:defRPr>
            </a:lvl2pPr>
            <a:lvl3pPr indent="-304800" lvl="2" marL="1371600" algn="l">
              <a:lnSpc>
                <a:spcPct val="115000"/>
              </a:lnSpc>
              <a:spcBef>
                <a:spcPts val="0"/>
              </a:spcBef>
              <a:spcAft>
                <a:spcPts val="0"/>
              </a:spcAft>
              <a:buClr>
                <a:srgbClr val="434343"/>
              </a:buClr>
              <a:buSzPts val="1200"/>
              <a:buChar char="■"/>
              <a:defRPr sz="1200">
                <a:solidFill>
                  <a:srgbClr val="434343"/>
                </a:solidFill>
              </a:defRPr>
            </a:lvl3pPr>
            <a:lvl4pPr indent="-304800" lvl="3" marL="1828800" algn="l">
              <a:lnSpc>
                <a:spcPct val="115000"/>
              </a:lnSpc>
              <a:spcBef>
                <a:spcPts val="0"/>
              </a:spcBef>
              <a:spcAft>
                <a:spcPts val="0"/>
              </a:spcAft>
              <a:buClr>
                <a:srgbClr val="434343"/>
              </a:buClr>
              <a:buSzPts val="1200"/>
              <a:buChar char="●"/>
              <a:defRPr sz="1200">
                <a:solidFill>
                  <a:srgbClr val="434343"/>
                </a:solidFill>
              </a:defRPr>
            </a:lvl4pPr>
            <a:lvl5pPr indent="-304800" lvl="4" marL="2286000" algn="l">
              <a:lnSpc>
                <a:spcPct val="115000"/>
              </a:lnSpc>
              <a:spcBef>
                <a:spcPts val="0"/>
              </a:spcBef>
              <a:spcAft>
                <a:spcPts val="0"/>
              </a:spcAft>
              <a:buClr>
                <a:srgbClr val="434343"/>
              </a:buClr>
              <a:buSzPts val="1200"/>
              <a:buChar char="○"/>
              <a:defRPr sz="1200">
                <a:solidFill>
                  <a:srgbClr val="434343"/>
                </a:solidFill>
              </a:defRPr>
            </a:lvl5pPr>
            <a:lvl6pPr indent="-304800" lvl="5" marL="2743200" algn="l">
              <a:lnSpc>
                <a:spcPct val="115000"/>
              </a:lnSpc>
              <a:spcBef>
                <a:spcPts val="0"/>
              </a:spcBef>
              <a:spcAft>
                <a:spcPts val="0"/>
              </a:spcAft>
              <a:buClr>
                <a:srgbClr val="434343"/>
              </a:buClr>
              <a:buSzPts val="1200"/>
              <a:buChar char="■"/>
              <a:defRPr sz="1200">
                <a:solidFill>
                  <a:srgbClr val="434343"/>
                </a:solidFill>
              </a:defRPr>
            </a:lvl6pPr>
            <a:lvl7pPr indent="-304800" lvl="6" marL="3200400" algn="l">
              <a:lnSpc>
                <a:spcPct val="115000"/>
              </a:lnSpc>
              <a:spcBef>
                <a:spcPts val="0"/>
              </a:spcBef>
              <a:spcAft>
                <a:spcPts val="0"/>
              </a:spcAft>
              <a:buClr>
                <a:srgbClr val="434343"/>
              </a:buClr>
              <a:buSzPts val="1200"/>
              <a:buChar char="●"/>
              <a:defRPr sz="1200">
                <a:solidFill>
                  <a:srgbClr val="434343"/>
                </a:solidFill>
              </a:defRPr>
            </a:lvl7pPr>
            <a:lvl8pPr indent="-304800" lvl="7" marL="3657600" algn="l">
              <a:lnSpc>
                <a:spcPct val="115000"/>
              </a:lnSpc>
              <a:spcBef>
                <a:spcPts val="0"/>
              </a:spcBef>
              <a:spcAft>
                <a:spcPts val="0"/>
              </a:spcAft>
              <a:buClr>
                <a:srgbClr val="434343"/>
              </a:buClr>
              <a:buSzPts val="1200"/>
              <a:buChar char="○"/>
              <a:defRPr sz="1200">
                <a:solidFill>
                  <a:srgbClr val="434343"/>
                </a:solidFill>
              </a:defRPr>
            </a:lvl8pPr>
            <a:lvl9pPr indent="-304800" lvl="8" marL="4114800" algn="l">
              <a:lnSpc>
                <a:spcPct val="115000"/>
              </a:lnSpc>
              <a:spcBef>
                <a:spcPts val="0"/>
              </a:spcBef>
              <a:spcAft>
                <a:spcPts val="0"/>
              </a:spcAft>
              <a:buClr>
                <a:srgbClr val="434343"/>
              </a:buClr>
              <a:buSzPts val="1200"/>
              <a:buChar char="■"/>
              <a:defRPr sz="1200">
                <a:solidFill>
                  <a:srgbClr val="434343"/>
                </a:solidFill>
              </a:defRPr>
            </a:lvl9pPr>
          </a:lstStyle>
          <a:p/>
        </p:txBody>
      </p:sp>
      <p:sp>
        <p:nvSpPr>
          <p:cNvPr id="145" name="Google Shape;145;p21"/>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9">
  <p:cSld name="AUTOLAYOUT_12">
    <p:bg>
      <p:bgPr>
        <a:solidFill>
          <a:srgbClr val="FFFFFF"/>
        </a:solidFill>
      </p:bgPr>
    </p:bg>
    <p:spTree>
      <p:nvGrpSpPr>
        <p:cNvPr id="146" name="Shape 146"/>
        <p:cNvGrpSpPr/>
        <p:nvPr/>
      </p:nvGrpSpPr>
      <p:grpSpPr>
        <a:xfrm>
          <a:off x="0" y="0"/>
          <a:ext cx="0" cy="0"/>
          <a:chOff x="0" y="0"/>
          <a:chExt cx="0" cy="0"/>
        </a:xfrm>
      </p:grpSpPr>
      <p:sp>
        <p:nvSpPr>
          <p:cNvPr id="147" name="Google Shape;147;p22"/>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p:nvPr/>
        </p:nvSpPr>
        <p:spPr>
          <a:xfrm>
            <a:off x="0" y="0"/>
            <a:ext cx="4583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2"/>
          <p:cNvSpPr txBox="1"/>
          <p:nvPr>
            <p:ph type="title"/>
          </p:nvPr>
        </p:nvSpPr>
        <p:spPr>
          <a:xfrm>
            <a:off x="363750" y="554850"/>
            <a:ext cx="3855900" cy="4033800"/>
          </a:xfrm>
          <a:prstGeom prst="rect">
            <a:avLst/>
          </a:prstGeom>
          <a:noFill/>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p:txBody>
      </p:sp>
      <p:sp>
        <p:nvSpPr>
          <p:cNvPr id="150" name="Google Shape;150;p22"/>
          <p:cNvSpPr txBox="1"/>
          <p:nvPr>
            <p:ph idx="1" type="body"/>
          </p:nvPr>
        </p:nvSpPr>
        <p:spPr>
          <a:xfrm>
            <a:off x="4947374" y="554850"/>
            <a:ext cx="3855900" cy="4033800"/>
          </a:xfrm>
          <a:prstGeom prst="rect">
            <a:avLst/>
          </a:prstGeom>
          <a:noFill/>
        </p:spPr>
        <p:txBody>
          <a:bodyPr anchorCtr="0" anchor="ctr" bIns="91425" lIns="91425" spcFirstLastPara="1" rIns="91425" wrap="square" tIns="91425">
            <a:norm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298450" lvl="1" marL="914400" algn="l">
              <a:lnSpc>
                <a:spcPct val="115000"/>
              </a:lnSpc>
              <a:spcBef>
                <a:spcPts val="0"/>
              </a:spcBef>
              <a:spcAft>
                <a:spcPts val="0"/>
              </a:spcAft>
              <a:buClr>
                <a:schemeClr val="dk2"/>
              </a:buClr>
              <a:buSzPts val="1100"/>
              <a:buChar char="○"/>
              <a:defRPr sz="1400">
                <a:solidFill>
                  <a:schemeClr val="dk2"/>
                </a:solidFill>
              </a:defRPr>
            </a:lvl2pPr>
            <a:lvl3pPr indent="-298450" lvl="2" marL="1371600" algn="l">
              <a:lnSpc>
                <a:spcPct val="115000"/>
              </a:lnSpc>
              <a:spcBef>
                <a:spcPts val="0"/>
              </a:spcBef>
              <a:spcAft>
                <a:spcPts val="0"/>
              </a:spcAft>
              <a:buClr>
                <a:schemeClr val="dk2"/>
              </a:buClr>
              <a:buSzPts val="1100"/>
              <a:buChar char="■"/>
              <a:defRPr sz="1400">
                <a:solidFill>
                  <a:schemeClr val="dk2"/>
                </a:solidFill>
              </a:defRPr>
            </a:lvl3pPr>
            <a:lvl4pPr indent="-298450" lvl="3" marL="1828800" algn="l">
              <a:lnSpc>
                <a:spcPct val="115000"/>
              </a:lnSpc>
              <a:spcBef>
                <a:spcPts val="0"/>
              </a:spcBef>
              <a:spcAft>
                <a:spcPts val="0"/>
              </a:spcAft>
              <a:buClr>
                <a:schemeClr val="dk2"/>
              </a:buClr>
              <a:buSzPts val="1100"/>
              <a:buChar char="●"/>
              <a:defRPr sz="1400">
                <a:solidFill>
                  <a:schemeClr val="dk2"/>
                </a:solidFill>
              </a:defRPr>
            </a:lvl4pPr>
            <a:lvl5pPr indent="-298450" lvl="4" marL="2286000" algn="l">
              <a:lnSpc>
                <a:spcPct val="115000"/>
              </a:lnSpc>
              <a:spcBef>
                <a:spcPts val="0"/>
              </a:spcBef>
              <a:spcAft>
                <a:spcPts val="0"/>
              </a:spcAft>
              <a:buClr>
                <a:schemeClr val="dk2"/>
              </a:buClr>
              <a:buSzPts val="1100"/>
              <a:buChar char="○"/>
              <a:defRPr sz="1400">
                <a:solidFill>
                  <a:schemeClr val="dk2"/>
                </a:solidFill>
              </a:defRPr>
            </a:lvl5pPr>
            <a:lvl6pPr indent="-298450" lvl="5" marL="2743200" algn="l">
              <a:lnSpc>
                <a:spcPct val="115000"/>
              </a:lnSpc>
              <a:spcBef>
                <a:spcPts val="0"/>
              </a:spcBef>
              <a:spcAft>
                <a:spcPts val="0"/>
              </a:spcAft>
              <a:buClr>
                <a:schemeClr val="dk2"/>
              </a:buClr>
              <a:buSzPts val="1100"/>
              <a:buChar char="■"/>
              <a:defRPr sz="1400">
                <a:solidFill>
                  <a:schemeClr val="dk2"/>
                </a:solidFill>
              </a:defRPr>
            </a:lvl6pPr>
            <a:lvl7pPr indent="-298450" lvl="6" marL="3200400" algn="l">
              <a:lnSpc>
                <a:spcPct val="115000"/>
              </a:lnSpc>
              <a:spcBef>
                <a:spcPts val="0"/>
              </a:spcBef>
              <a:spcAft>
                <a:spcPts val="0"/>
              </a:spcAft>
              <a:buClr>
                <a:schemeClr val="dk2"/>
              </a:buClr>
              <a:buSzPts val="1100"/>
              <a:buChar char="●"/>
              <a:defRPr sz="1400">
                <a:solidFill>
                  <a:schemeClr val="dk2"/>
                </a:solidFill>
              </a:defRPr>
            </a:lvl7pPr>
            <a:lvl8pPr indent="-298450" lvl="7" marL="3657600" algn="l">
              <a:lnSpc>
                <a:spcPct val="115000"/>
              </a:lnSpc>
              <a:spcBef>
                <a:spcPts val="0"/>
              </a:spcBef>
              <a:spcAft>
                <a:spcPts val="0"/>
              </a:spcAft>
              <a:buClr>
                <a:schemeClr val="dk2"/>
              </a:buClr>
              <a:buSzPts val="1100"/>
              <a:buChar char="○"/>
              <a:defRPr sz="1400">
                <a:solidFill>
                  <a:schemeClr val="dk2"/>
                </a:solidFill>
              </a:defRPr>
            </a:lvl8pPr>
            <a:lvl9pPr indent="-298450" lvl="8" marL="4114800" algn="l">
              <a:lnSpc>
                <a:spcPct val="115000"/>
              </a:lnSpc>
              <a:spcBef>
                <a:spcPts val="0"/>
              </a:spcBef>
              <a:spcAft>
                <a:spcPts val="0"/>
              </a:spcAft>
              <a:buClr>
                <a:schemeClr val="dk2"/>
              </a:buClr>
              <a:buSzPts val="1100"/>
              <a:buChar char="■"/>
              <a:defRPr sz="1400">
                <a:solidFill>
                  <a:schemeClr val="dk2"/>
                </a:solidFill>
              </a:defRPr>
            </a:lvl9pPr>
          </a:lstStyle>
          <a:p/>
        </p:txBody>
      </p:sp>
      <p:sp>
        <p:nvSpPr>
          <p:cNvPr id="151" name="Google Shape;151;p22"/>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0">
  <p:cSld name="AUTOLAYOUT_13">
    <p:bg>
      <p:bgPr>
        <a:solidFill>
          <a:srgbClr val="FFFFFF"/>
        </a:solidFill>
      </p:bgPr>
    </p:bg>
    <p:spTree>
      <p:nvGrpSpPr>
        <p:cNvPr id="152" name="Shape 152"/>
        <p:cNvGrpSpPr/>
        <p:nvPr/>
      </p:nvGrpSpPr>
      <p:grpSpPr>
        <a:xfrm>
          <a:off x="0" y="0"/>
          <a:ext cx="0" cy="0"/>
          <a:chOff x="0" y="0"/>
          <a:chExt cx="0" cy="0"/>
        </a:xfrm>
      </p:grpSpPr>
      <p:sp>
        <p:nvSpPr>
          <p:cNvPr id="153" name="Google Shape;153;p2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4" name="Google Shape;154;p23"/>
          <p:cNvCxnSpPr/>
          <p:nvPr/>
        </p:nvCxnSpPr>
        <p:spPr>
          <a:xfrm>
            <a:off x="3027472" y="0"/>
            <a:ext cx="0" cy="5133300"/>
          </a:xfrm>
          <a:prstGeom prst="straightConnector1">
            <a:avLst/>
          </a:prstGeom>
          <a:noFill/>
          <a:ln cap="flat" cmpd="sng" w="9525">
            <a:solidFill>
              <a:srgbClr val="F2F2F2"/>
            </a:solidFill>
            <a:prstDash val="solid"/>
            <a:miter lim="8000"/>
            <a:headEnd len="sm" w="sm" type="none"/>
            <a:tailEnd len="sm" w="sm" type="none"/>
          </a:ln>
          <a:effectLst>
            <a:outerShdw blurRad="50800" rotWithShape="0" algn="l" dist="38100">
              <a:srgbClr val="000000">
                <a:alpha val="40000"/>
              </a:srgbClr>
            </a:outerShdw>
          </a:effectLst>
        </p:spPr>
      </p:cxnSp>
      <p:sp>
        <p:nvSpPr>
          <p:cNvPr id="155" name="Google Shape;155;p23"/>
          <p:cNvSpPr/>
          <p:nvPr/>
        </p:nvSpPr>
        <p:spPr>
          <a:xfrm>
            <a:off x="0" y="0"/>
            <a:ext cx="3048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txBox="1"/>
          <p:nvPr>
            <p:ph type="title"/>
          </p:nvPr>
        </p:nvSpPr>
        <p:spPr>
          <a:xfrm>
            <a:off x="284100" y="307975"/>
            <a:ext cx="2479800" cy="42687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000"/>
              <a:buNone/>
              <a:defRPr b="1" sz="3000">
                <a:solidFill>
                  <a:schemeClr val="lt1"/>
                </a:solidFill>
              </a:defRPr>
            </a:lvl1pPr>
            <a:lvl2pPr lvl="1" algn="l">
              <a:lnSpc>
                <a:spcPct val="100000"/>
              </a:lnSpc>
              <a:spcBef>
                <a:spcPts val="0"/>
              </a:spcBef>
              <a:spcAft>
                <a:spcPts val="0"/>
              </a:spcAft>
              <a:buClr>
                <a:schemeClr val="lt1"/>
              </a:buClr>
              <a:buSzPts val="3000"/>
              <a:buNone/>
              <a:defRPr b="1" sz="3000">
                <a:solidFill>
                  <a:schemeClr val="lt1"/>
                </a:solidFill>
              </a:defRPr>
            </a:lvl2pPr>
            <a:lvl3pPr lvl="2" algn="l">
              <a:lnSpc>
                <a:spcPct val="100000"/>
              </a:lnSpc>
              <a:spcBef>
                <a:spcPts val="0"/>
              </a:spcBef>
              <a:spcAft>
                <a:spcPts val="0"/>
              </a:spcAft>
              <a:buClr>
                <a:schemeClr val="lt1"/>
              </a:buClr>
              <a:buSzPts val="3000"/>
              <a:buNone/>
              <a:defRPr b="1" sz="3000">
                <a:solidFill>
                  <a:schemeClr val="lt1"/>
                </a:solidFill>
              </a:defRPr>
            </a:lvl3pPr>
            <a:lvl4pPr lvl="3" algn="l">
              <a:lnSpc>
                <a:spcPct val="100000"/>
              </a:lnSpc>
              <a:spcBef>
                <a:spcPts val="0"/>
              </a:spcBef>
              <a:spcAft>
                <a:spcPts val="0"/>
              </a:spcAft>
              <a:buClr>
                <a:schemeClr val="lt1"/>
              </a:buClr>
              <a:buSzPts val="3000"/>
              <a:buNone/>
              <a:defRPr b="1" sz="3000">
                <a:solidFill>
                  <a:schemeClr val="lt1"/>
                </a:solidFill>
              </a:defRPr>
            </a:lvl4pPr>
            <a:lvl5pPr lvl="4" algn="l">
              <a:lnSpc>
                <a:spcPct val="100000"/>
              </a:lnSpc>
              <a:spcBef>
                <a:spcPts val="0"/>
              </a:spcBef>
              <a:spcAft>
                <a:spcPts val="0"/>
              </a:spcAft>
              <a:buClr>
                <a:schemeClr val="lt1"/>
              </a:buClr>
              <a:buSzPts val="3000"/>
              <a:buNone/>
              <a:defRPr b="1" sz="3000">
                <a:solidFill>
                  <a:schemeClr val="lt1"/>
                </a:solidFill>
              </a:defRPr>
            </a:lvl5pPr>
            <a:lvl6pPr lvl="5" algn="l">
              <a:lnSpc>
                <a:spcPct val="100000"/>
              </a:lnSpc>
              <a:spcBef>
                <a:spcPts val="0"/>
              </a:spcBef>
              <a:spcAft>
                <a:spcPts val="0"/>
              </a:spcAft>
              <a:buClr>
                <a:schemeClr val="lt1"/>
              </a:buClr>
              <a:buSzPts val="3000"/>
              <a:buNone/>
              <a:defRPr b="1" sz="3000">
                <a:solidFill>
                  <a:schemeClr val="lt1"/>
                </a:solidFill>
              </a:defRPr>
            </a:lvl6pPr>
            <a:lvl7pPr lvl="6" algn="l">
              <a:lnSpc>
                <a:spcPct val="100000"/>
              </a:lnSpc>
              <a:spcBef>
                <a:spcPts val="0"/>
              </a:spcBef>
              <a:spcAft>
                <a:spcPts val="0"/>
              </a:spcAft>
              <a:buClr>
                <a:schemeClr val="lt1"/>
              </a:buClr>
              <a:buSzPts val="3000"/>
              <a:buNone/>
              <a:defRPr b="1" sz="3000">
                <a:solidFill>
                  <a:schemeClr val="lt1"/>
                </a:solidFill>
              </a:defRPr>
            </a:lvl7pPr>
            <a:lvl8pPr lvl="7" algn="l">
              <a:lnSpc>
                <a:spcPct val="100000"/>
              </a:lnSpc>
              <a:spcBef>
                <a:spcPts val="0"/>
              </a:spcBef>
              <a:spcAft>
                <a:spcPts val="0"/>
              </a:spcAft>
              <a:buClr>
                <a:schemeClr val="lt1"/>
              </a:buClr>
              <a:buSzPts val="3000"/>
              <a:buNone/>
              <a:defRPr b="1" sz="3000">
                <a:solidFill>
                  <a:schemeClr val="lt1"/>
                </a:solidFill>
              </a:defRPr>
            </a:lvl8pPr>
            <a:lvl9pPr lvl="8" algn="l">
              <a:lnSpc>
                <a:spcPct val="100000"/>
              </a:lnSpc>
              <a:spcBef>
                <a:spcPts val="0"/>
              </a:spcBef>
              <a:spcAft>
                <a:spcPts val="0"/>
              </a:spcAft>
              <a:buClr>
                <a:schemeClr val="lt1"/>
              </a:buClr>
              <a:buSzPts val="3000"/>
              <a:buNone/>
              <a:defRPr b="1" sz="3000">
                <a:solidFill>
                  <a:schemeClr val="lt1"/>
                </a:solidFill>
              </a:defRPr>
            </a:lvl9pPr>
          </a:lstStyle>
          <a:p/>
        </p:txBody>
      </p:sp>
      <p:sp>
        <p:nvSpPr>
          <p:cNvPr id="157" name="Google Shape;157;p23"/>
          <p:cNvSpPr txBox="1"/>
          <p:nvPr>
            <p:ph idx="1" type="body"/>
          </p:nvPr>
        </p:nvSpPr>
        <p:spPr>
          <a:xfrm>
            <a:off x="3381100" y="307975"/>
            <a:ext cx="5451300" cy="4268700"/>
          </a:xfrm>
          <a:prstGeom prst="rect">
            <a:avLst/>
          </a:prstGeom>
          <a:noFill/>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298450" lvl="1" marL="914400" algn="l">
              <a:lnSpc>
                <a:spcPct val="115000"/>
              </a:lnSpc>
              <a:spcBef>
                <a:spcPts val="0"/>
              </a:spcBef>
              <a:spcAft>
                <a:spcPts val="0"/>
              </a:spcAft>
              <a:buClr>
                <a:schemeClr val="dk2"/>
              </a:buClr>
              <a:buSzPts val="1100"/>
              <a:buChar char="○"/>
              <a:defRPr sz="1400">
                <a:solidFill>
                  <a:schemeClr val="dk2"/>
                </a:solidFill>
              </a:defRPr>
            </a:lvl2pPr>
            <a:lvl3pPr indent="-298450" lvl="2" marL="1371600" algn="l">
              <a:lnSpc>
                <a:spcPct val="115000"/>
              </a:lnSpc>
              <a:spcBef>
                <a:spcPts val="0"/>
              </a:spcBef>
              <a:spcAft>
                <a:spcPts val="0"/>
              </a:spcAft>
              <a:buClr>
                <a:schemeClr val="dk2"/>
              </a:buClr>
              <a:buSzPts val="1100"/>
              <a:buChar char="■"/>
              <a:defRPr sz="1400">
                <a:solidFill>
                  <a:schemeClr val="dk2"/>
                </a:solidFill>
              </a:defRPr>
            </a:lvl3pPr>
            <a:lvl4pPr indent="-298450" lvl="3" marL="1828800" algn="l">
              <a:lnSpc>
                <a:spcPct val="115000"/>
              </a:lnSpc>
              <a:spcBef>
                <a:spcPts val="0"/>
              </a:spcBef>
              <a:spcAft>
                <a:spcPts val="0"/>
              </a:spcAft>
              <a:buClr>
                <a:schemeClr val="dk2"/>
              </a:buClr>
              <a:buSzPts val="1100"/>
              <a:buChar char="●"/>
              <a:defRPr sz="1400">
                <a:solidFill>
                  <a:schemeClr val="dk2"/>
                </a:solidFill>
              </a:defRPr>
            </a:lvl4pPr>
            <a:lvl5pPr indent="-298450" lvl="4" marL="2286000" algn="l">
              <a:lnSpc>
                <a:spcPct val="115000"/>
              </a:lnSpc>
              <a:spcBef>
                <a:spcPts val="0"/>
              </a:spcBef>
              <a:spcAft>
                <a:spcPts val="0"/>
              </a:spcAft>
              <a:buClr>
                <a:schemeClr val="dk2"/>
              </a:buClr>
              <a:buSzPts val="1100"/>
              <a:buChar char="○"/>
              <a:defRPr sz="1400">
                <a:solidFill>
                  <a:schemeClr val="dk2"/>
                </a:solidFill>
              </a:defRPr>
            </a:lvl5pPr>
            <a:lvl6pPr indent="-298450" lvl="5" marL="2743200" algn="l">
              <a:lnSpc>
                <a:spcPct val="115000"/>
              </a:lnSpc>
              <a:spcBef>
                <a:spcPts val="0"/>
              </a:spcBef>
              <a:spcAft>
                <a:spcPts val="0"/>
              </a:spcAft>
              <a:buClr>
                <a:schemeClr val="dk2"/>
              </a:buClr>
              <a:buSzPts val="1100"/>
              <a:buChar char="■"/>
              <a:defRPr sz="1400">
                <a:solidFill>
                  <a:schemeClr val="dk2"/>
                </a:solidFill>
              </a:defRPr>
            </a:lvl6pPr>
            <a:lvl7pPr indent="-298450" lvl="6" marL="3200400" algn="l">
              <a:lnSpc>
                <a:spcPct val="115000"/>
              </a:lnSpc>
              <a:spcBef>
                <a:spcPts val="0"/>
              </a:spcBef>
              <a:spcAft>
                <a:spcPts val="0"/>
              </a:spcAft>
              <a:buClr>
                <a:schemeClr val="dk2"/>
              </a:buClr>
              <a:buSzPts val="1100"/>
              <a:buChar char="●"/>
              <a:defRPr sz="1400">
                <a:solidFill>
                  <a:schemeClr val="dk2"/>
                </a:solidFill>
              </a:defRPr>
            </a:lvl7pPr>
            <a:lvl8pPr indent="-298450" lvl="7" marL="3657600" algn="l">
              <a:lnSpc>
                <a:spcPct val="115000"/>
              </a:lnSpc>
              <a:spcBef>
                <a:spcPts val="0"/>
              </a:spcBef>
              <a:spcAft>
                <a:spcPts val="0"/>
              </a:spcAft>
              <a:buClr>
                <a:schemeClr val="dk2"/>
              </a:buClr>
              <a:buSzPts val="1100"/>
              <a:buChar char="○"/>
              <a:defRPr sz="1400">
                <a:solidFill>
                  <a:schemeClr val="dk2"/>
                </a:solidFill>
              </a:defRPr>
            </a:lvl8pPr>
            <a:lvl9pPr indent="-298450" lvl="8" marL="4114800" algn="l">
              <a:lnSpc>
                <a:spcPct val="115000"/>
              </a:lnSpc>
              <a:spcBef>
                <a:spcPts val="0"/>
              </a:spcBef>
              <a:spcAft>
                <a:spcPts val="0"/>
              </a:spcAft>
              <a:buClr>
                <a:schemeClr val="dk2"/>
              </a:buClr>
              <a:buSzPts val="1100"/>
              <a:buChar char="■"/>
              <a:defRPr sz="1400">
                <a:solidFill>
                  <a:schemeClr val="dk2"/>
                </a:solidFill>
              </a:defRPr>
            </a:lvl9pPr>
          </a:lstStyle>
          <a:p/>
        </p:txBody>
      </p:sp>
      <p:sp>
        <p:nvSpPr>
          <p:cNvPr id="158" name="Google Shape;158;p2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1">
  <p:cSld name="AUTOLAYOUT_14">
    <p:bg>
      <p:bgPr>
        <a:solidFill>
          <a:srgbClr val="FFFFFF"/>
        </a:solidFill>
      </p:bgPr>
    </p:bg>
    <p:spTree>
      <p:nvGrpSpPr>
        <p:cNvPr id="159" name="Shape 159"/>
        <p:cNvGrpSpPr/>
        <p:nvPr/>
      </p:nvGrpSpPr>
      <p:grpSpPr>
        <a:xfrm>
          <a:off x="0" y="0"/>
          <a:ext cx="0" cy="0"/>
          <a:chOff x="0" y="0"/>
          <a:chExt cx="0" cy="0"/>
        </a:xfrm>
      </p:grpSpPr>
      <p:sp>
        <p:nvSpPr>
          <p:cNvPr id="160" name="Google Shape;160;p2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4"/>
          <p:cNvSpPr/>
          <p:nvPr/>
        </p:nvSpPr>
        <p:spPr>
          <a:xfrm>
            <a:off x="-25" y="0"/>
            <a:ext cx="9144000" cy="1741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4"/>
          <p:cNvSpPr/>
          <p:nvPr/>
        </p:nvSpPr>
        <p:spPr>
          <a:xfrm>
            <a:off x="6551675" y="0"/>
            <a:ext cx="2592300" cy="1741500"/>
          </a:xfrm>
          <a:prstGeom prst="rect">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4"/>
          <p:cNvSpPr/>
          <p:nvPr/>
        </p:nvSpPr>
        <p:spPr>
          <a:xfrm rot="10800000">
            <a:off x="3991228" y="0"/>
            <a:ext cx="1727100" cy="1741500"/>
          </a:xfrm>
          <a:prstGeom prst="flowChartDelay">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4"/>
          <p:cNvSpPr/>
          <p:nvPr/>
        </p:nvSpPr>
        <p:spPr>
          <a:xfrm rot="10800000">
            <a:off x="3991228" y="0"/>
            <a:ext cx="1727100" cy="1741500"/>
          </a:xfrm>
          <a:prstGeom prst="flowChartDelay">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4"/>
          <p:cNvSpPr/>
          <p:nvPr/>
        </p:nvSpPr>
        <p:spPr>
          <a:xfrm rot="10800000">
            <a:off x="4431837" y="0"/>
            <a:ext cx="1727100" cy="1741500"/>
          </a:xfrm>
          <a:prstGeom prst="flowChartDelay">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4"/>
          <p:cNvSpPr/>
          <p:nvPr/>
        </p:nvSpPr>
        <p:spPr>
          <a:xfrm rot="10800000">
            <a:off x="4431837" y="0"/>
            <a:ext cx="1727100" cy="1741500"/>
          </a:xfrm>
          <a:prstGeom prst="flowChartDelay">
            <a:avLst/>
          </a:pr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4"/>
          <p:cNvSpPr/>
          <p:nvPr/>
        </p:nvSpPr>
        <p:spPr>
          <a:xfrm rot="10800000">
            <a:off x="4856511" y="0"/>
            <a:ext cx="1727100" cy="1741500"/>
          </a:xfrm>
          <a:prstGeom prst="flowChartDelay">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4"/>
          <p:cNvSpPr/>
          <p:nvPr/>
        </p:nvSpPr>
        <p:spPr>
          <a:xfrm rot="10800000">
            <a:off x="4856511" y="0"/>
            <a:ext cx="1727100" cy="1741500"/>
          </a:xfrm>
          <a:prstGeom prst="flowChartDelay">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4"/>
          <p:cNvSpPr txBox="1"/>
          <p:nvPr>
            <p:ph type="title"/>
          </p:nvPr>
        </p:nvSpPr>
        <p:spPr>
          <a:xfrm>
            <a:off x="324475" y="148225"/>
            <a:ext cx="3559500" cy="13737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None/>
              <a:defRPr b="1" sz="2800">
                <a:solidFill>
                  <a:schemeClr val="lt1"/>
                </a:solidFill>
              </a:defRPr>
            </a:lvl1pPr>
            <a:lvl2pPr lvl="1" algn="l">
              <a:lnSpc>
                <a:spcPct val="100000"/>
              </a:lnSpc>
              <a:spcBef>
                <a:spcPts val="0"/>
              </a:spcBef>
              <a:spcAft>
                <a:spcPts val="0"/>
              </a:spcAft>
              <a:buNone/>
              <a:defRPr b="1" sz="2800">
                <a:solidFill>
                  <a:schemeClr val="lt1"/>
                </a:solidFill>
              </a:defRPr>
            </a:lvl2pPr>
            <a:lvl3pPr lvl="2" algn="l">
              <a:lnSpc>
                <a:spcPct val="100000"/>
              </a:lnSpc>
              <a:spcBef>
                <a:spcPts val="0"/>
              </a:spcBef>
              <a:spcAft>
                <a:spcPts val="0"/>
              </a:spcAft>
              <a:buNone/>
              <a:defRPr b="1" sz="2800">
                <a:solidFill>
                  <a:schemeClr val="lt1"/>
                </a:solidFill>
              </a:defRPr>
            </a:lvl3pPr>
            <a:lvl4pPr lvl="3" algn="l">
              <a:lnSpc>
                <a:spcPct val="100000"/>
              </a:lnSpc>
              <a:spcBef>
                <a:spcPts val="0"/>
              </a:spcBef>
              <a:spcAft>
                <a:spcPts val="0"/>
              </a:spcAft>
              <a:buNone/>
              <a:defRPr b="1" sz="2800">
                <a:solidFill>
                  <a:schemeClr val="lt1"/>
                </a:solidFill>
              </a:defRPr>
            </a:lvl4pPr>
            <a:lvl5pPr lvl="4" algn="l">
              <a:lnSpc>
                <a:spcPct val="100000"/>
              </a:lnSpc>
              <a:spcBef>
                <a:spcPts val="0"/>
              </a:spcBef>
              <a:spcAft>
                <a:spcPts val="0"/>
              </a:spcAft>
              <a:buNone/>
              <a:defRPr b="1" sz="2800">
                <a:solidFill>
                  <a:schemeClr val="lt1"/>
                </a:solidFill>
              </a:defRPr>
            </a:lvl5pPr>
            <a:lvl6pPr lvl="5" algn="l">
              <a:lnSpc>
                <a:spcPct val="100000"/>
              </a:lnSpc>
              <a:spcBef>
                <a:spcPts val="0"/>
              </a:spcBef>
              <a:spcAft>
                <a:spcPts val="0"/>
              </a:spcAft>
              <a:buNone/>
              <a:defRPr b="1" sz="2800">
                <a:solidFill>
                  <a:schemeClr val="lt1"/>
                </a:solidFill>
              </a:defRPr>
            </a:lvl6pPr>
            <a:lvl7pPr lvl="6" algn="l">
              <a:lnSpc>
                <a:spcPct val="100000"/>
              </a:lnSpc>
              <a:spcBef>
                <a:spcPts val="0"/>
              </a:spcBef>
              <a:spcAft>
                <a:spcPts val="0"/>
              </a:spcAft>
              <a:buNone/>
              <a:defRPr b="1" sz="2800">
                <a:solidFill>
                  <a:schemeClr val="lt1"/>
                </a:solidFill>
              </a:defRPr>
            </a:lvl7pPr>
            <a:lvl8pPr lvl="7" algn="l">
              <a:lnSpc>
                <a:spcPct val="100000"/>
              </a:lnSpc>
              <a:spcBef>
                <a:spcPts val="0"/>
              </a:spcBef>
              <a:spcAft>
                <a:spcPts val="0"/>
              </a:spcAft>
              <a:buNone/>
              <a:defRPr b="1" sz="2800">
                <a:solidFill>
                  <a:schemeClr val="lt1"/>
                </a:solidFill>
              </a:defRPr>
            </a:lvl8pPr>
            <a:lvl9pPr lvl="8" algn="l">
              <a:lnSpc>
                <a:spcPct val="100000"/>
              </a:lnSpc>
              <a:spcBef>
                <a:spcPts val="0"/>
              </a:spcBef>
              <a:spcAft>
                <a:spcPts val="0"/>
              </a:spcAft>
              <a:buNone/>
              <a:defRPr b="1" sz="2800">
                <a:solidFill>
                  <a:schemeClr val="lt1"/>
                </a:solidFill>
              </a:defRPr>
            </a:lvl9pPr>
          </a:lstStyle>
          <a:p/>
        </p:txBody>
      </p:sp>
      <p:sp>
        <p:nvSpPr>
          <p:cNvPr id="170" name="Google Shape;170;p24"/>
          <p:cNvSpPr txBox="1"/>
          <p:nvPr>
            <p:ph idx="1" type="body"/>
          </p:nvPr>
        </p:nvSpPr>
        <p:spPr>
          <a:xfrm>
            <a:off x="324475" y="1920450"/>
            <a:ext cx="8494800" cy="2704200"/>
          </a:xfrm>
          <a:prstGeom prst="rect">
            <a:avLst/>
          </a:prstGeom>
          <a:noFill/>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298450" lvl="1" marL="914400" algn="l">
              <a:lnSpc>
                <a:spcPct val="115000"/>
              </a:lnSpc>
              <a:spcBef>
                <a:spcPts val="0"/>
              </a:spcBef>
              <a:spcAft>
                <a:spcPts val="0"/>
              </a:spcAft>
              <a:buClr>
                <a:schemeClr val="dk2"/>
              </a:buClr>
              <a:buSzPts val="1100"/>
              <a:buChar char="○"/>
              <a:defRPr sz="1400">
                <a:solidFill>
                  <a:schemeClr val="dk2"/>
                </a:solidFill>
              </a:defRPr>
            </a:lvl2pPr>
            <a:lvl3pPr indent="-298450" lvl="2" marL="1371600" algn="l">
              <a:lnSpc>
                <a:spcPct val="115000"/>
              </a:lnSpc>
              <a:spcBef>
                <a:spcPts val="0"/>
              </a:spcBef>
              <a:spcAft>
                <a:spcPts val="0"/>
              </a:spcAft>
              <a:buClr>
                <a:schemeClr val="dk2"/>
              </a:buClr>
              <a:buSzPts val="1100"/>
              <a:buChar char="■"/>
              <a:defRPr sz="1400">
                <a:solidFill>
                  <a:schemeClr val="dk2"/>
                </a:solidFill>
              </a:defRPr>
            </a:lvl3pPr>
            <a:lvl4pPr indent="-298450" lvl="3" marL="1828800" algn="l">
              <a:lnSpc>
                <a:spcPct val="115000"/>
              </a:lnSpc>
              <a:spcBef>
                <a:spcPts val="0"/>
              </a:spcBef>
              <a:spcAft>
                <a:spcPts val="0"/>
              </a:spcAft>
              <a:buClr>
                <a:schemeClr val="dk2"/>
              </a:buClr>
              <a:buSzPts val="1100"/>
              <a:buChar char="●"/>
              <a:defRPr sz="1400">
                <a:solidFill>
                  <a:schemeClr val="dk2"/>
                </a:solidFill>
              </a:defRPr>
            </a:lvl4pPr>
            <a:lvl5pPr indent="-298450" lvl="4" marL="2286000" algn="l">
              <a:lnSpc>
                <a:spcPct val="115000"/>
              </a:lnSpc>
              <a:spcBef>
                <a:spcPts val="0"/>
              </a:spcBef>
              <a:spcAft>
                <a:spcPts val="0"/>
              </a:spcAft>
              <a:buClr>
                <a:schemeClr val="dk2"/>
              </a:buClr>
              <a:buSzPts val="1100"/>
              <a:buChar char="○"/>
              <a:defRPr sz="1400">
                <a:solidFill>
                  <a:schemeClr val="dk2"/>
                </a:solidFill>
              </a:defRPr>
            </a:lvl5pPr>
            <a:lvl6pPr indent="-298450" lvl="5" marL="2743200" algn="l">
              <a:lnSpc>
                <a:spcPct val="115000"/>
              </a:lnSpc>
              <a:spcBef>
                <a:spcPts val="0"/>
              </a:spcBef>
              <a:spcAft>
                <a:spcPts val="0"/>
              </a:spcAft>
              <a:buClr>
                <a:schemeClr val="dk2"/>
              </a:buClr>
              <a:buSzPts val="1100"/>
              <a:buChar char="■"/>
              <a:defRPr sz="1400">
                <a:solidFill>
                  <a:schemeClr val="dk2"/>
                </a:solidFill>
              </a:defRPr>
            </a:lvl6pPr>
            <a:lvl7pPr indent="-298450" lvl="6" marL="3200400" algn="l">
              <a:lnSpc>
                <a:spcPct val="115000"/>
              </a:lnSpc>
              <a:spcBef>
                <a:spcPts val="0"/>
              </a:spcBef>
              <a:spcAft>
                <a:spcPts val="0"/>
              </a:spcAft>
              <a:buClr>
                <a:schemeClr val="dk2"/>
              </a:buClr>
              <a:buSzPts val="1100"/>
              <a:buChar char="●"/>
              <a:defRPr sz="1400">
                <a:solidFill>
                  <a:schemeClr val="dk2"/>
                </a:solidFill>
              </a:defRPr>
            </a:lvl7pPr>
            <a:lvl8pPr indent="-298450" lvl="7" marL="3657600" algn="l">
              <a:lnSpc>
                <a:spcPct val="115000"/>
              </a:lnSpc>
              <a:spcBef>
                <a:spcPts val="0"/>
              </a:spcBef>
              <a:spcAft>
                <a:spcPts val="0"/>
              </a:spcAft>
              <a:buClr>
                <a:schemeClr val="dk2"/>
              </a:buClr>
              <a:buSzPts val="1100"/>
              <a:buChar char="○"/>
              <a:defRPr sz="1400">
                <a:solidFill>
                  <a:schemeClr val="dk2"/>
                </a:solidFill>
              </a:defRPr>
            </a:lvl8pPr>
            <a:lvl9pPr indent="-298450" lvl="8" marL="4114800" algn="l">
              <a:lnSpc>
                <a:spcPct val="115000"/>
              </a:lnSpc>
              <a:spcBef>
                <a:spcPts val="0"/>
              </a:spcBef>
              <a:spcAft>
                <a:spcPts val="0"/>
              </a:spcAft>
              <a:buClr>
                <a:schemeClr val="dk2"/>
              </a:buClr>
              <a:buSzPts val="1100"/>
              <a:buChar char="■"/>
              <a:defRPr sz="1400">
                <a:solidFill>
                  <a:schemeClr val="dk2"/>
                </a:solidFill>
              </a:defRPr>
            </a:lvl9pPr>
          </a:lstStyle>
          <a:p/>
        </p:txBody>
      </p:sp>
      <p:sp>
        <p:nvSpPr>
          <p:cNvPr id="171" name="Google Shape;171;p2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2">
  <p:cSld name="AUTOLAYOUT_15">
    <p:spTree>
      <p:nvGrpSpPr>
        <p:cNvPr id="172" name="Shape 172"/>
        <p:cNvGrpSpPr/>
        <p:nvPr/>
      </p:nvGrpSpPr>
      <p:grpSpPr>
        <a:xfrm>
          <a:off x="0" y="0"/>
          <a:ext cx="0" cy="0"/>
          <a:chOff x="0" y="0"/>
          <a:chExt cx="0" cy="0"/>
        </a:xfrm>
      </p:grpSpPr>
      <p:sp>
        <p:nvSpPr>
          <p:cNvPr id="173" name="Google Shape;173;p25"/>
          <p:cNvSpPr/>
          <p:nvPr/>
        </p:nvSpPr>
        <p:spPr>
          <a:xfrm>
            <a:off x="0" y="0"/>
            <a:ext cx="9144000" cy="5143500"/>
          </a:xfrm>
          <a:prstGeom prst="rect">
            <a:avLst/>
          </a:pr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 name="Google Shape;174;p25"/>
          <p:cNvGrpSpPr/>
          <p:nvPr/>
        </p:nvGrpSpPr>
        <p:grpSpPr>
          <a:xfrm>
            <a:off x="0" y="4510813"/>
            <a:ext cx="9144000" cy="150575"/>
            <a:chOff x="0" y="3797750"/>
            <a:chExt cx="9144000" cy="150575"/>
          </a:xfrm>
        </p:grpSpPr>
        <p:cxnSp>
          <p:nvCxnSpPr>
            <p:cNvPr id="175" name="Google Shape;175;p25"/>
            <p:cNvCxnSpPr/>
            <p:nvPr/>
          </p:nvCxnSpPr>
          <p:spPr>
            <a:xfrm>
              <a:off x="0" y="3797750"/>
              <a:ext cx="9144000" cy="0"/>
            </a:xfrm>
            <a:prstGeom prst="straightConnector1">
              <a:avLst/>
            </a:prstGeom>
            <a:noFill/>
            <a:ln cap="flat" cmpd="sng" w="19050">
              <a:solidFill>
                <a:srgbClr val="90A4AE"/>
              </a:solidFill>
              <a:prstDash val="solid"/>
              <a:round/>
              <a:headEnd len="sm" w="sm" type="none"/>
              <a:tailEnd len="sm" w="sm" type="none"/>
            </a:ln>
          </p:spPr>
        </p:cxnSp>
        <p:cxnSp>
          <p:nvCxnSpPr>
            <p:cNvPr id="176" name="Google Shape;176;p25"/>
            <p:cNvCxnSpPr/>
            <p:nvPr/>
          </p:nvCxnSpPr>
          <p:spPr>
            <a:xfrm>
              <a:off x="0" y="3948325"/>
              <a:ext cx="9144000" cy="0"/>
            </a:xfrm>
            <a:prstGeom prst="straightConnector1">
              <a:avLst/>
            </a:prstGeom>
            <a:noFill/>
            <a:ln cap="flat" cmpd="sng" w="19050">
              <a:solidFill>
                <a:srgbClr val="90A4AE"/>
              </a:solidFill>
              <a:prstDash val="solid"/>
              <a:round/>
              <a:headEnd len="sm" w="sm" type="none"/>
              <a:tailEnd len="sm" w="sm" type="none"/>
            </a:ln>
          </p:spPr>
        </p:cxnSp>
        <p:cxnSp>
          <p:nvCxnSpPr>
            <p:cNvPr id="177" name="Google Shape;177;p25"/>
            <p:cNvCxnSpPr/>
            <p:nvPr/>
          </p:nvCxnSpPr>
          <p:spPr>
            <a:xfrm>
              <a:off x="0" y="3873038"/>
              <a:ext cx="9144000" cy="0"/>
            </a:xfrm>
            <a:prstGeom prst="straightConnector1">
              <a:avLst/>
            </a:prstGeom>
            <a:noFill/>
            <a:ln cap="flat" cmpd="sng" w="19050">
              <a:solidFill>
                <a:srgbClr val="90A4AE"/>
              </a:solidFill>
              <a:prstDash val="solid"/>
              <a:round/>
              <a:headEnd len="sm" w="sm" type="none"/>
              <a:tailEnd len="sm" w="sm" type="none"/>
            </a:ln>
          </p:spPr>
        </p:cxnSp>
      </p:grpSp>
      <p:sp>
        <p:nvSpPr>
          <p:cNvPr id="178" name="Google Shape;178;p25"/>
          <p:cNvSpPr txBox="1"/>
          <p:nvPr>
            <p:ph type="title"/>
          </p:nvPr>
        </p:nvSpPr>
        <p:spPr>
          <a:xfrm>
            <a:off x="311700" y="445025"/>
            <a:ext cx="8520600" cy="5727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3200"/>
              <a:buNone/>
              <a:defRPr sz="3200">
                <a:solidFill>
                  <a:srgbClr val="FFFFFF"/>
                </a:solidFill>
              </a:defRPr>
            </a:lvl1pPr>
            <a:lvl2pPr lvl="1" algn="l">
              <a:lnSpc>
                <a:spcPct val="100000"/>
              </a:lnSpc>
              <a:spcBef>
                <a:spcPts val="0"/>
              </a:spcBef>
              <a:spcAft>
                <a:spcPts val="0"/>
              </a:spcAft>
              <a:buClr>
                <a:srgbClr val="FFFFFF"/>
              </a:buClr>
              <a:buSzPts val="3200"/>
              <a:buNone/>
              <a:defRPr sz="3200">
                <a:solidFill>
                  <a:srgbClr val="FFFFFF"/>
                </a:solidFill>
              </a:defRPr>
            </a:lvl2pPr>
            <a:lvl3pPr lvl="2" algn="l">
              <a:lnSpc>
                <a:spcPct val="100000"/>
              </a:lnSpc>
              <a:spcBef>
                <a:spcPts val="0"/>
              </a:spcBef>
              <a:spcAft>
                <a:spcPts val="0"/>
              </a:spcAft>
              <a:buClr>
                <a:srgbClr val="FFFFFF"/>
              </a:buClr>
              <a:buSzPts val="3200"/>
              <a:buNone/>
              <a:defRPr sz="3200">
                <a:solidFill>
                  <a:srgbClr val="FFFFFF"/>
                </a:solidFill>
              </a:defRPr>
            </a:lvl3pPr>
            <a:lvl4pPr lvl="3" algn="l">
              <a:lnSpc>
                <a:spcPct val="100000"/>
              </a:lnSpc>
              <a:spcBef>
                <a:spcPts val="0"/>
              </a:spcBef>
              <a:spcAft>
                <a:spcPts val="0"/>
              </a:spcAft>
              <a:buClr>
                <a:srgbClr val="FFFFFF"/>
              </a:buClr>
              <a:buSzPts val="3200"/>
              <a:buNone/>
              <a:defRPr sz="3200">
                <a:solidFill>
                  <a:srgbClr val="FFFFFF"/>
                </a:solidFill>
              </a:defRPr>
            </a:lvl4pPr>
            <a:lvl5pPr lvl="4" algn="l">
              <a:lnSpc>
                <a:spcPct val="100000"/>
              </a:lnSpc>
              <a:spcBef>
                <a:spcPts val="0"/>
              </a:spcBef>
              <a:spcAft>
                <a:spcPts val="0"/>
              </a:spcAft>
              <a:buClr>
                <a:srgbClr val="FFFFFF"/>
              </a:buClr>
              <a:buSzPts val="3200"/>
              <a:buNone/>
              <a:defRPr sz="3200">
                <a:solidFill>
                  <a:srgbClr val="FFFFFF"/>
                </a:solidFill>
              </a:defRPr>
            </a:lvl5pPr>
            <a:lvl6pPr lvl="5" algn="l">
              <a:lnSpc>
                <a:spcPct val="100000"/>
              </a:lnSpc>
              <a:spcBef>
                <a:spcPts val="0"/>
              </a:spcBef>
              <a:spcAft>
                <a:spcPts val="0"/>
              </a:spcAft>
              <a:buClr>
                <a:srgbClr val="FFFFFF"/>
              </a:buClr>
              <a:buSzPts val="3200"/>
              <a:buNone/>
              <a:defRPr sz="3200">
                <a:solidFill>
                  <a:srgbClr val="FFFFFF"/>
                </a:solidFill>
              </a:defRPr>
            </a:lvl6pPr>
            <a:lvl7pPr lvl="6" algn="l">
              <a:lnSpc>
                <a:spcPct val="100000"/>
              </a:lnSpc>
              <a:spcBef>
                <a:spcPts val="0"/>
              </a:spcBef>
              <a:spcAft>
                <a:spcPts val="0"/>
              </a:spcAft>
              <a:buClr>
                <a:srgbClr val="FFFFFF"/>
              </a:buClr>
              <a:buSzPts val="3200"/>
              <a:buNone/>
              <a:defRPr sz="3200">
                <a:solidFill>
                  <a:srgbClr val="FFFFFF"/>
                </a:solidFill>
              </a:defRPr>
            </a:lvl7pPr>
            <a:lvl8pPr lvl="7" algn="l">
              <a:lnSpc>
                <a:spcPct val="100000"/>
              </a:lnSpc>
              <a:spcBef>
                <a:spcPts val="0"/>
              </a:spcBef>
              <a:spcAft>
                <a:spcPts val="0"/>
              </a:spcAft>
              <a:buClr>
                <a:srgbClr val="FFFFFF"/>
              </a:buClr>
              <a:buSzPts val="3200"/>
              <a:buNone/>
              <a:defRPr sz="3200">
                <a:solidFill>
                  <a:srgbClr val="FFFFFF"/>
                </a:solidFill>
              </a:defRPr>
            </a:lvl8pPr>
            <a:lvl9pPr lvl="8" algn="l">
              <a:lnSpc>
                <a:spcPct val="100000"/>
              </a:lnSpc>
              <a:spcBef>
                <a:spcPts val="0"/>
              </a:spcBef>
              <a:spcAft>
                <a:spcPts val="0"/>
              </a:spcAft>
              <a:buClr>
                <a:srgbClr val="FFFFFF"/>
              </a:buClr>
              <a:buSzPts val="3200"/>
              <a:buNone/>
              <a:defRPr sz="3200">
                <a:solidFill>
                  <a:srgbClr val="FFFFFF"/>
                </a:solidFill>
              </a:defRPr>
            </a:lvl9pPr>
          </a:lstStyle>
          <a:p/>
        </p:txBody>
      </p:sp>
      <p:sp>
        <p:nvSpPr>
          <p:cNvPr id="179" name="Google Shape;179;p25"/>
          <p:cNvSpPr txBox="1"/>
          <p:nvPr>
            <p:ph idx="1" type="body"/>
          </p:nvPr>
        </p:nvSpPr>
        <p:spPr>
          <a:xfrm>
            <a:off x="311700" y="1152475"/>
            <a:ext cx="8520600" cy="3223800"/>
          </a:xfrm>
          <a:prstGeom prst="rect">
            <a:avLst/>
          </a:prstGeom>
          <a:noFill/>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rgbClr val="FFFFFF"/>
              </a:buClr>
              <a:buSzPts val="1600"/>
              <a:buChar char="●"/>
              <a:defRPr sz="1600">
                <a:solidFill>
                  <a:srgbClr val="FFFFFF"/>
                </a:solidFill>
              </a:defRPr>
            </a:lvl1pPr>
            <a:lvl2pPr indent="-298450" lvl="1" marL="914400" algn="l">
              <a:lnSpc>
                <a:spcPct val="115000"/>
              </a:lnSpc>
              <a:spcBef>
                <a:spcPts val="0"/>
              </a:spcBef>
              <a:spcAft>
                <a:spcPts val="0"/>
              </a:spcAft>
              <a:buClr>
                <a:srgbClr val="FFFFFF"/>
              </a:buClr>
              <a:buSzPts val="1100"/>
              <a:buChar char="○"/>
              <a:defRPr sz="1400">
                <a:solidFill>
                  <a:srgbClr val="FFFFFF"/>
                </a:solidFill>
              </a:defRPr>
            </a:lvl2pPr>
            <a:lvl3pPr indent="-298450" lvl="2" marL="1371600" algn="l">
              <a:lnSpc>
                <a:spcPct val="115000"/>
              </a:lnSpc>
              <a:spcBef>
                <a:spcPts val="0"/>
              </a:spcBef>
              <a:spcAft>
                <a:spcPts val="0"/>
              </a:spcAft>
              <a:buClr>
                <a:srgbClr val="FFFFFF"/>
              </a:buClr>
              <a:buSzPts val="1100"/>
              <a:buChar char="■"/>
              <a:defRPr sz="1400">
                <a:solidFill>
                  <a:srgbClr val="FFFFFF"/>
                </a:solidFill>
              </a:defRPr>
            </a:lvl3pPr>
            <a:lvl4pPr indent="-298450" lvl="3" marL="1828800" algn="l">
              <a:lnSpc>
                <a:spcPct val="115000"/>
              </a:lnSpc>
              <a:spcBef>
                <a:spcPts val="0"/>
              </a:spcBef>
              <a:spcAft>
                <a:spcPts val="0"/>
              </a:spcAft>
              <a:buClr>
                <a:srgbClr val="FFFFFF"/>
              </a:buClr>
              <a:buSzPts val="1100"/>
              <a:buChar char="●"/>
              <a:defRPr sz="1400">
                <a:solidFill>
                  <a:srgbClr val="FFFFFF"/>
                </a:solidFill>
              </a:defRPr>
            </a:lvl4pPr>
            <a:lvl5pPr indent="-298450" lvl="4" marL="2286000" algn="l">
              <a:lnSpc>
                <a:spcPct val="115000"/>
              </a:lnSpc>
              <a:spcBef>
                <a:spcPts val="0"/>
              </a:spcBef>
              <a:spcAft>
                <a:spcPts val="0"/>
              </a:spcAft>
              <a:buClr>
                <a:srgbClr val="FFFFFF"/>
              </a:buClr>
              <a:buSzPts val="1100"/>
              <a:buChar char="○"/>
              <a:defRPr sz="1400">
                <a:solidFill>
                  <a:srgbClr val="FFFFFF"/>
                </a:solidFill>
              </a:defRPr>
            </a:lvl5pPr>
            <a:lvl6pPr indent="-298450" lvl="5" marL="2743200" algn="l">
              <a:lnSpc>
                <a:spcPct val="115000"/>
              </a:lnSpc>
              <a:spcBef>
                <a:spcPts val="0"/>
              </a:spcBef>
              <a:spcAft>
                <a:spcPts val="0"/>
              </a:spcAft>
              <a:buClr>
                <a:srgbClr val="FFFFFF"/>
              </a:buClr>
              <a:buSzPts val="1100"/>
              <a:buChar char="■"/>
              <a:defRPr sz="1400">
                <a:solidFill>
                  <a:srgbClr val="FFFFFF"/>
                </a:solidFill>
              </a:defRPr>
            </a:lvl6pPr>
            <a:lvl7pPr indent="-298450" lvl="6" marL="3200400" algn="l">
              <a:lnSpc>
                <a:spcPct val="115000"/>
              </a:lnSpc>
              <a:spcBef>
                <a:spcPts val="0"/>
              </a:spcBef>
              <a:spcAft>
                <a:spcPts val="0"/>
              </a:spcAft>
              <a:buClr>
                <a:srgbClr val="FFFFFF"/>
              </a:buClr>
              <a:buSzPts val="1100"/>
              <a:buChar char="●"/>
              <a:defRPr sz="1400">
                <a:solidFill>
                  <a:srgbClr val="FFFFFF"/>
                </a:solidFill>
              </a:defRPr>
            </a:lvl7pPr>
            <a:lvl8pPr indent="-298450" lvl="7" marL="3657600" algn="l">
              <a:lnSpc>
                <a:spcPct val="115000"/>
              </a:lnSpc>
              <a:spcBef>
                <a:spcPts val="0"/>
              </a:spcBef>
              <a:spcAft>
                <a:spcPts val="0"/>
              </a:spcAft>
              <a:buClr>
                <a:srgbClr val="FFFFFF"/>
              </a:buClr>
              <a:buSzPts val="1100"/>
              <a:buChar char="○"/>
              <a:defRPr sz="1400">
                <a:solidFill>
                  <a:srgbClr val="FFFFFF"/>
                </a:solidFill>
              </a:defRPr>
            </a:lvl8pPr>
            <a:lvl9pPr indent="-298450" lvl="8" marL="4114800" algn="l">
              <a:lnSpc>
                <a:spcPct val="115000"/>
              </a:lnSpc>
              <a:spcBef>
                <a:spcPts val="0"/>
              </a:spcBef>
              <a:spcAft>
                <a:spcPts val="0"/>
              </a:spcAft>
              <a:buClr>
                <a:srgbClr val="FFFFFF"/>
              </a:buClr>
              <a:buSzPts val="1100"/>
              <a:buChar char="■"/>
              <a:defRPr sz="1400">
                <a:solidFill>
                  <a:srgbClr val="FFFFFF"/>
                </a:solidFill>
              </a:defRPr>
            </a:lvl9pPr>
          </a:lstStyle>
          <a:p/>
        </p:txBody>
      </p:sp>
      <p:sp>
        <p:nvSpPr>
          <p:cNvPr id="180" name="Google Shape;180;p2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3">
  <p:cSld name="AUTOLAYOUT_16">
    <p:bg>
      <p:bgPr>
        <a:solidFill>
          <a:srgbClr val="FFFFFF"/>
        </a:solidFill>
      </p:bgPr>
    </p:bg>
    <p:spTree>
      <p:nvGrpSpPr>
        <p:cNvPr id="181" name="Shape 181"/>
        <p:cNvGrpSpPr/>
        <p:nvPr/>
      </p:nvGrpSpPr>
      <p:grpSpPr>
        <a:xfrm>
          <a:off x="0" y="0"/>
          <a:ext cx="0" cy="0"/>
          <a:chOff x="0" y="0"/>
          <a:chExt cx="0" cy="0"/>
        </a:xfrm>
      </p:grpSpPr>
      <p:sp>
        <p:nvSpPr>
          <p:cNvPr id="182" name="Google Shape;182;p26"/>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3" name="Google Shape;183;p26"/>
          <p:cNvCxnSpPr/>
          <p:nvPr/>
        </p:nvCxnSpPr>
        <p:spPr>
          <a:xfrm>
            <a:off x="466325" y="353995"/>
            <a:ext cx="660000" cy="0"/>
          </a:xfrm>
          <a:prstGeom prst="straightConnector1">
            <a:avLst/>
          </a:prstGeom>
          <a:noFill/>
          <a:ln cap="flat" cmpd="sng" w="76200">
            <a:solidFill>
              <a:schemeClr val="dk1"/>
            </a:solidFill>
            <a:prstDash val="solid"/>
            <a:round/>
            <a:headEnd len="sm" w="sm" type="none"/>
            <a:tailEnd len="sm" w="sm" type="none"/>
          </a:ln>
        </p:spPr>
      </p:cxnSp>
      <p:sp>
        <p:nvSpPr>
          <p:cNvPr id="184" name="Google Shape;184;p26"/>
          <p:cNvSpPr txBox="1"/>
          <p:nvPr>
            <p:ph type="title"/>
          </p:nvPr>
        </p:nvSpPr>
        <p:spPr>
          <a:xfrm>
            <a:off x="349300" y="450120"/>
            <a:ext cx="3898200" cy="41154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chemeClr val="dk1"/>
              </a:buClr>
              <a:buSzPts val="3600"/>
              <a:buNone/>
              <a:defRPr b="1" sz="3600">
                <a:solidFill>
                  <a:schemeClr val="dk1"/>
                </a:solidFill>
              </a:defRPr>
            </a:lvl1pPr>
            <a:lvl2pPr lvl="1" algn="l">
              <a:lnSpc>
                <a:spcPct val="100000"/>
              </a:lnSpc>
              <a:spcBef>
                <a:spcPts val="0"/>
              </a:spcBef>
              <a:spcAft>
                <a:spcPts val="0"/>
              </a:spcAft>
              <a:buClr>
                <a:schemeClr val="dk1"/>
              </a:buClr>
              <a:buSzPts val="3600"/>
              <a:buNone/>
              <a:defRPr b="1" sz="3600">
                <a:solidFill>
                  <a:schemeClr val="dk1"/>
                </a:solidFill>
              </a:defRPr>
            </a:lvl2pPr>
            <a:lvl3pPr lvl="2" algn="l">
              <a:lnSpc>
                <a:spcPct val="100000"/>
              </a:lnSpc>
              <a:spcBef>
                <a:spcPts val="0"/>
              </a:spcBef>
              <a:spcAft>
                <a:spcPts val="0"/>
              </a:spcAft>
              <a:buClr>
                <a:schemeClr val="dk1"/>
              </a:buClr>
              <a:buSzPts val="3600"/>
              <a:buNone/>
              <a:defRPr b="1" sz="3600">
                <a:solidFill>
                  <a:schemeClr val="dk1"/>
                </a:solidFill>
              </a:defRPr>
            </a:lvl3pPr>
            <a:lvl4pPr lvl="3" algn="l">
              <a:lnSpc>
                <a:spcPct val="100000"/>
              </a:lnSpc>
              <a:spcBef>
                <a:spcPts val="0"/>
              </a:spcBef>
              <a:spcAft>
                <a:spcPts val="0"/>
              </a:spcAft>
              <a:buClr>
                <a:schemeClr val="dk1"/>
              </a:buClr>
              <a:buSzPts val="3600"/>
              <a:buNone/>
              <a:defRPr b="1" sz="3600">
                <a:solidFill>
                  <a:schemeClr val="dk1"/>
                </a:solidFill>
              </a:defRPr>
            </a:lvl4pPr>
            <a:lvl5pPr lvl="4" algn="l">
              <a:lnSpc>
                <a:spcPct val="100000"/>
              </a:lnSpc>
              <a:spcBef>
                <a:spcPts val="0"/>
              </a:spcBef>
              <a:spcAft>
                <a:spcPts val="0"/>
              </a:spcAft>
              <a:buClr>
                <a:schemeClr val="dk1"/>
              </a:buClr>
              <a:buSzPts val="3600"/>
              <a:buNone/>
              <a:defRPr b="1" sz="3600">
                <a:solidFill>
                  <a:schemeClr val="dk1"/>
                </a:solidFill>
              </a:defRPr>
            </a:lvl5pPr>
            <a:lvl6pPr lvl="5" algn="l">
              <a:lnSpc>
                <a:spcPct val="100000"/>
              </a:lnSpc>
              <a:spcBef>
                <a:spcPts val="0"/>
              </a:spcBef>
              <a:spcAft>
                <a:spcPts val="0"/>
              </a:spcAft>
              <a:buClr>
                <a:schemeClr val="dk1"/>
              </a:buClr>
              <a:buSzPts val="3600"/>
              <a:buNone/>
              <a:defRPr b="1" sz="3600">
                <a:solidFill>
                  <a:schemeClr val="dk1"/>
                </a:solidFill>
              </a:defRPr>
            </a:lvl6pPr>
            <a:lvl7pPr lvl="6" algn="l">
              <a:lnSpc>
                <a:spcPct val="100000"/>
              </a:lnSpc>
              <a:spcBef>
                <a:spcPts val="0"/>
              </a:spcBef>
              <a:spcAft>
                <a:spcPts val="0"/>
              </a:spcAft>
              <a:buClr>
                <a:schemeClr val="dk1"/>
              </a:buClr>
              <a:buSzPts val="3600"/>
              <a:buNone/>
              <a:defRPr b="1" sz="3600">
                <a:solidFill>
                  <a:schemeClr val="dk1"/>
                </a:solidFill>
              </a:defRPr>
            </a:lvl7pPr>
            <a:lvl8pPr lvl="7" algn="l">
              <a:lnSpc>
                <a:spcPct val="100000"/>
              </a:lnSpc>
              <a:spcBef>
                <a:spcPts val="0"/>
              </a:spcBef>
              <a:spcAft>
                <a:spcPts val="0"/>
              </a:spcAft>
              <a:buClr>
                <a:schemeClr val="dk1"/>
              </a:buClr>
              <a:buSzPts val="3600"/>
              <a:buNone/>
              <a:defRPr b="1" sz="3600">
                <a:solidFill>
                  <a:schemeClr val="dk1"/>
                </a:solidFill>
              </a:defRPr>
            </a:lvl8pPr>
            <a:lvl9pPr lvl="8" algn="l">
              <a:lnSpc>
                <a:spcPct val="100000"/>
              </a:lnSpc>
              <a:spcBef>
                <a:spcPts val="0"/>
              </a:spcBef>
              <a:spcAft>
                <a:spcPts val="0"/>
              </a:spcAft>
              <a:buClr>
                <a:schemeClr val="dk1"/>
              </a:buClr>
              <a:buSzPts val="3600"/>
              <a:buNone/>
              <a:defRPr b="1" sz="3600">
                <a:solidFill>
                  <a:schemeClr val="dk1"/>
                </a:solidFill>
              </a:defRPr>
            </a:lvl9pPr>
          </a:lstStyle>
          <a:p/>
        </p:txBody>
      </p:sp>
      <p:sp>
        <p:nvSpPr>
          <p:cNvPr id="185" name="Google Shape;185;p26"/>
          <p:cNvSpPr txBox="1"/>
          <p:nvPr>
            <p:ph idx="1" type="body"/>
          </p:nvPr>
        </p:nvSpPr>
        <p:spPr>
          <a:xfrm>
            <a:off x="4572000" y="450120"/>
            <a:ext cx="4222800" cy="4115400"/>
          </a:xfrm>
          <a:prstGeom prst="rect">
            <a:avLst/>
          </a:prstGeom>
          <a:noFill/>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298450" lvl="1" marL="914400" algn="l">
              <a:lnSpc>
                <a:spcPct val="115000"/>
              </a:lnSpc>
              <a:spcBef>
                <a:spcPts val="0"/>
              </a:spcBef>
              <a:spcAft>
                <a:spcPts val="0"/>
              </a:spcAft>
              <a:buClr>
                <a:schemeClr val="dk2"/>
              </a:buClr>
              <a:buSzPts val="1100"/>
              <a:buChar char="○"/>
              <a:defRPr sz="1400">
                <a:solidFill>
                  <a:schemeClr val="dk2"/>
                </a:solidFill>
              </a:defRPr>
            </a:lvl2pPr>
            <a:lvl3pPr indent="-298450" lvl="2" marL="1371600" algn="l">
              <a:lnSpc>
                <a:spcPct val="115000"/>
              </a:lnSpc>
              <a:spcBef>
                <a:spcPts val="0"/>
              </a:spcBef>
              <a:spcAft>
                <a:spcPts val="0"/>
              </a:spcAft>
              <a:buClr>
                <a:schemeClr val="dk2"/>
              </a:buClr>
              <a:buSzPts val="1100"/>
              <a:buChar char="■"/>
              <a:defRPr sz="1400">
                <a:solidFill>
                  <a:schemeClr val="dk2"/>
                </a:solidFill>
              </a:defRPr>
            </a:lvl3pPr>
            <a:lvl4pPr indent="-298450" lvl="3" marL="1828800" algn="l">
              <a:lnSpc>
                <a:spcPct val="115000"/>
              </a:lnSpc>
              <a:spcBef>
                <a:spcPts val="0"/>
              </a:spcBef>
              <a:spcAft>
                <a:spcPts val="0"/>
              </a:spcAft>
              <a:buClr>
                <a:schemeClr val="dk2"/>
              </a:buClr>
              <a:buSzPts val="1100"/>
              <a:buChar char="●"/>
              <a:defRPr sz="1400">
                <a:solidFill>
                  <a:schemeClr val="dk2"/>
                </a:solidFill>
              </a:defRPr>
            </a:lvl4pPr>
            <a:lvl5pPr indent="-298450" lvl="4" marL="2286000" algn="l">
              <a:lnSpc>
                <a:spcPct val="115000"/>
              </a:lnSpc>
              <a:spcBef>
                <a:spcPts val="0"/>
              </a:spcBef>
              <a:spcAft>
                <a:spcPts val="0"/>
              </a:spcAft>
              <a:buClr>
                <a:schemeClr val="dk2"/>
              </a:buClr>
              <a:buSzPts val="1100"/>
              <a:buChar char="○"/>
              <a:defRPr sz="1400">
                <a:solidFill>
                  <a:schemeClr val="dk2"/>
                </a:solidFill>
              </a:defRPr>
            </a:lvl5pPr>
            <a:lvl6pPr indent="-298450" lvl="5" marL="2743200" algn="l">
              <a:lnSpc>
                <a:spcPct val="115000"/>
              </a:lnSpc>
              <a:spcBef>
                <a:spcPts val="0"/>
              </a:spcBef>
              <a:spcAft>
                <a:spcPts val="0"/>
              </a:spcAft>
              <a:buClr>
                <a:schemeClr val="dk2"/>
              </a:buClr>
              <a:buSzPts val="1100"/>
              <a:buChar char="■"/>
              <a:defRPr sz="1400">
                <a:solidFill>
                  <a:schemeClr val="dk2"/>
                </a:solidFill>
              </a:defRPr>
            </a:lvl6pPr>
            <a:lvl7pPr indent="-298450" lvl="6" marL="3200400" algn="l">
              <a:lnSpc>
                <a:spcPct val="115000"/>
              </a:lnSpc>
              <a:spcBef>
                <a:spcPts val="0"/>
              </a:spcBef>
              <a:spcAft>
                <a:spcPts val="0"/>
              </a:spcAft>
              <a:buClr>
                <a:schemeClr val="dk2"/>
              </a:buClr>
              <a:buSzPts val="1100"/>
              <a:buChar char="●"/>
              <a:defRPr sz="1400">
                <a:solidFill>
                  <a:schemeClr val="dk2"/>
                </a:solidFill>
              </a:defRPr>
            </a:lvl7pPr>
            <a:lvl8pPr indent="-298450" lvl="7" marL="3657600" algn="l">
              <a:lnSpc>
                <a:spcPct val="115000"/>
              </a:lnSpc>
              <a:spcBef>
                <a:spcPts val="0"/>
              </a:spcBef>
              <a:spcAft>
                <a:spcPts val="0"/>
              </a:spcAft>
              <a:buClr>
                <a:schemeClr val="dk2"/>
              </a:buClr>
              <a:buSzPts val="1100"/>
              <a:buChar char="○"/>
              <a:defRPr sz="1400">
                <a:solidFill>
                  <a:schemeClr val="dk2"/>
                </a:solidFill>
              </a:defRPr>
            </a:lvl8pPr>
            <a:lvl9pPr indent="-298450" lvl="8" marL="4114800" algn="l">
              <a:lnSpc>
                <a:spcPct val="115000"/>
              </a:lnSpc>
              <a:spcBef>
                <a:spcPts val="0"/>
              </a:spcBef>
              <a:spcAft>
                <a:spcPts val="0"/>
              </a:spcAft>
              <a:buClr>
                <a:schemeClr val="dk2"/>
              </a:buClr>
              <a:buSzPts val="1100"/>
              <a:buChar char="■"/>
              <a:defRPr sz="1400">
                <a:solidFill>
                  <a:schemeClr val="dk2"/>
                </a:solidFill>
              </a:defRPr>
            </a:lvl9pPr>
          </a:lstStyle>
          <a:p/>
        </p:txBody>
      </p:sp>
      <p:sp>
        <p:nvSpPr>
          <p:cNvPr id="186" name="Google Shape;186;p2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9.xml"/><Relationship Id="rId3" Type="http://schemas.openxmlformats.org/officeDocument/2006/relationships/image" Target="../media/image21.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5.xml"/><Relationship Id="rId3" Type="http://schemas.openxmlformats.org/officeDocument/2006/relationships/image" Target="../media/image25.png"/><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6.xml"/><Relationship Id="rId3" Type="http://schemas.openxmlformats.org/officeDocument/2006/relationships/hyperlink" Target="https://www.geogebra.org/m/gfc8v9dz" TargetMode="External"/><Relationship Id="rId4" Type="http://schemas.openxmlformats.org/officeDocument/2006/relationships/hyperlink" Target="http://users.cecs.anu.edu.au/~bdm/data/digraphs.html"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9.xml"/><Relationship Id="rId3" Type="http://schemas.openxmlformats.org/officeDocument/2006/relationships/image" Target="../media/image26.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0.xml"/><Relationship Id="rId3" Type="http://schemas.openxmlformats.org/officeDocument/2006/relationships/hyperlink" Target="https://en.wikipedia.org/wiki/Sprague%E2%80%93Grundy_theorem#Proof" TargetMode="External"/><Relationship Id="rId4" Type="http://schemas.openxmlformats.org/officeDocument/2006/relationships/hyperlink" Target="https://digitalcommons.usu.edu/cgi/viewcontent.cgi?article=7649&amp;context=etd" TargetMode="External"/><Relationship Id="rId5" Type="http://schemas.openxmlformats.org/officeDocument/2006/relationships/hyperlink" Target="https://www.cs.cmu.edu/afs/cs/academic/class/15859-f01/www/notes/comb.pdf" TargetMode="External"/><Relationship Id="rId6" Type="http://schemas.openxmlformats.org/officeDocument/2006/relationships/hyperlink" Target="https://math.rice.edu/~michael/teaching/2012Fall/nim.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ctrTitle"/>
          </p:nvPr>
        </p:nvSpPr>
        <p:spPr>
          <a:xfrm>
            <a:off x="1883125" y="1447250"/>
            <a:ext cx="5400900" cy="1971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FFFFFF"/>
                </a:solidFill>
              </a:rPr>
              <a:t>Combinatorial Games on Graphs</a:t>
            </a:r>
            <a:endParaRPr>
              <a:solidFill>
                <a:srgbClr val="FFFFFF"/>
              </a:solidFill>
            </a:endParaRPr>
          </a:p>
        </p:txBody>
      </p:sp>
      <p:sp>
        <p:nvSpPr>
          <p:cNvPr id="192" name="Google Shape;192;p27"/>
          <p:cNvSpPr txBox="1"/>
          <p:nvPr>
            <p:ph idx="1" type="subTitle"/>
          </p:nvPr>
        </p:nvSpPr>
        <p:spPr>
          <a:xfrm>
            <a:off x="2429850" y="3493650"/>
            <a:ext cx="4287600" cy="78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Shanley Camara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36"/>
          <p:cNvPicPr preferRelativeResize="0"/>
          <p:nvPr/>
        </p:nvPicPr>
        <p:blipFill>
          <a:blip r:embed="rId3">
            <a:alphaModFix/>
          </a:blip>
          <a:stretch>
            <a:fillRect/>
          </a:stretch>
        </p:blipFill>
        <p:spPr>
          <a:xfrm>
            <a:off x="195263" y="896025"/>
            <a:ext cx="8753475" cy="3667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37"/>
          <p:cNvPicPr preferRelativeResize="0"/>
          <p:nvPr/>
        </p:nvPicPr>
        <p:blipFill>
          <a:blip r:embed="rId3">
            <a:alphaModFix/>
          </a:blip>
          <a:stretch>
            <a:fillRect/>
          </a:stretch>
        </p:blipFill>
        <p:spPr>
          <a:xfrm>
            <a:off x="276225" y="759700"/>
            <a:ext cx="8591550" cy="3724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38"/>
          <p:cNvPicPr preferRelativeResize="0"/>
          <p:nvPr/>
        </p:nvPicPr>
        <p:blipFill>
          <a:blip r:embed="rId3">
            <a:alphaModFix/>
          </a:blip>
          <a:stretch>
            <a:fillRect/>
          </a:stretch>
        </p:blipFill>
        <p:spPr>
          <a:xfrm>
            <a:off x="200025" y="742950"/>
            <a:ext cx="8743950" cy="3657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39"/>
          <p:cNvPicPr preferRelativeResize="0"/>
          <p:nvPr/>
        </p:nvPicPr>
        <p:blipFill>
          <a:blip r:embed="rId3">
            <a:alphaModFix/>
          </a:blip>
          <a:stretch>
            <a:fillRect/>
          </a:stretch>
        </p:blipFill>
        <p:spPr>
          <a:xfrm>
            <a:off x="338300" y="542925"/>
            <a:ext cx="8286750" cy="4057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40"/>
          <p:cNvPicPr preferRelativeResize="0"/>
          <p:nvPr/>
        </p:nvPicPr>
        <p:blipFill>
          <a:blip r:embed="rId3">
            <a:alphaModFix/>
          </a:blip>
          <a:stretch>
            <a:fillRect/>
          </a:stretch>
        </p:blipFill>
        <p:spPr>
          <a:xfrm>
            <a:off x="152400" y="570263"/>
            <a:ext cx="8839202" cy="400296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1"/>
          <p:cNvSpPr txBox="1"/>
          <p:nvPr>
            <p:ph type="title"/>
          </p:nvPr>
        </p:nvSpPr>
        <p:spPr>
          <a:xfrm>
            <a:off x="348300" y="428200"/>
            <a:ext cx="2351400" cy="439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2"/>
                </a:solidFill>
              </a:rPr>
              <a:t>Solving Nim</a:t>
            </a:r>
            <a:endParaRPr>
              <a:solidFill>
                <a:schemeClr val="dk2"/>
              </a:solidFill>
            </a:endParaRPr>
          </a:p>
        </p:txBody>
      </p:sp>
      <p:sp>
        <p:nvSpPr>
          <p:cNvPr id="266" name="Google Shape;266;p41"/>
          <p:cNvSpPr txBox="1"/>
          <p:nvPr>
            <p:ph idx="1" type="body"/>
          </p:nvPr>
        </p:nvSpPr>
        <p:spPr>
          <a:xfrm>
            <a:off x="3539325" y="593900"/>
            <a:ext cx="5090400" cy="4327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We saw in the example game that the first player, player A, won the game. The game of Nim has actually been solved, meaning that the outcome of any Nim game can be calculated before the game even begins.</a:t>
            </a:r>
            <a:endParaRPr/>
          </a:p>
          <a:p>
            <a:pPr indent="0" lvl="0" marL="0" rtl="0" algn="l">
              <a:spcBef>
                <a:spcPts val="1600"/>
              </a:spcBef>
              <a:spcAft>
                <a:spcPts val="0"/>
              </a:spcAft>
              <a:buNone/>
            </a:pPr>
            <a:r>
              <a:rPr lang="en"/>
              <a:t>How was Nim Solved?</a:t>
            </a:r>
            <a:endParaRPr/>
          </a:p>
          <a:p>
            <a:pPr indent="-317500" lvl="0" marL="457200" rtl="0" algn="l">
              <a:spcBef>
                <a:spcPts val="1600"/>
              </a:spcBef>
              <a:spcAft>
                <a:spcPts val="0"/>
              </a:spcAft>
              <a:buSzPts val="1400"/>
              <a:buChar char="-"/>
            </a:pPr>
            <a:r>
              <a:rPr lang="en"/>
              <a:t>Firstly, a binary operation called </a:t>
            </a:r>
            <a:r>
              <a:rPr i="1" lang="en"/>
              <a:t>Nim-sum</a:t>
            </a:r>
            <a:r>
              <a:rPr lang="en"/>
              <a:t> or </a:t>
            </a:r>
            <a:r>
              <a:rPr i="1" lang="en"/>
              <a:t>Xor </a:t>
            </a:r>
            <a:r>
              <a:rPr lang="en"/>
              <a:t>(exclusive or) is defined and denoted as ⊕</a:t>
            </a:r>
            <a:endParaRPr/>
          </a:p>
          <a:p>
            <a:pPr indent="-304800" lvl="1" marL="914400" rtl="0" algn="l">
              <a:spcBef>
                <a:spcPts val="0"/>
              </a:spcBef>
              <a:spcAft>
                <a:spcPts val="0"/>
              </a:spcAft>
              <a:buSzPts val="1200"/>
              <a:buChar char="-"/>
            </a:pPr>
            <a:r>
              <a:rPr lang="en"/>
              <a:t>If there are an odd number of 1s being nim-summed, the answer is 1</a:t>
            </a:r>
            <a:endParaRPr/>
          </a:p>
          <a:p>
            <a:pPr indent="-304800" lvl="1" marL="914400" rtl="0" algn="l">
              <a:spcBef>
                <a:spcPts val="0"/>
              </a:spcBef>
              <a:spcAft>
                <a:spcPts val="0"/>
              </a:spcAft>
              <a:buSzPts val="1200"/>
              <a:buChar char="-"/>
            </a:pPr>
            <a:r>
              <a:rPr lang="en"/>
              <a:t>If there is an even number of 1s being nim-summed, the answer is 0</a:t>
            </a:r>
            <a:endParaRPr/>
          </a:p>
          <a:p>
            <a:pPr indent="-317500" lvl="0" marL="457200" rtl="0" algn="l">
              <a:spcBef>
                <a:spcPts val="0"/>
              </a:spcBef>
              <a:spcAft>
                <a:spcPts val="0"/>
              </a:spcAft>
              <a:buSzPts val="1400"/>
              <a:buChar char="-"/>
            </a:pPr>
            <a:r>
              <a:rPr lang="en"/>
              <a:t>The heaps are converted into a base-2 binary which follows:</a:t>
            </a:r>
            <a:endParaRPr/>
          </a:p>
          <a:p>
            <a:pPr indent="-314325" lvl="1" marL="914400" rtl="0" algn="l">
              <a:spcBef>
                <a:spcPts val="0"/>
              </a:spcBef>
              <a:spcAft>
                <a:spcPts val="0"/>
              </a:spcAft>
              <a:buSzPts val="1350"/>
              <a:buChar char="-"/>
            </a:pPr>
            <a:r>
              <a:rPr lang="en" sz="1350">
                <a:highlight>
                  <a:srgbClr val="FFFFFF"/>
                </a:highlight>
              </a:rPr>
              <a:t>0 0 0 1   numerical value 2</a:t>
            </a:r>
            <a:r>
              <a:rPr baseline="30000" lang="en" sz="1350">
                <a:highlight>
                  <a:srgbClr val="FFFFFF"/>
                </a:highlight>
              </a:rPr>
              <a:t>0</a:t>
            </a:r>
            <a:endParaRPr baseline="30000" sz="1350">
              <a:highlight>
                <a:srgbClr val="FFFFFF"/>
              </a:highlight>
            </a:endParaRPr>
          </a:p>
          <a:p>
            <a:pPr indent="-314325" lvl="1" marL="914400" rtl="0" algn="l">
              <a:spcBef>
                <a:spcPts val="0"/>
              </a:spcBef>
              <a:spcAft>
                <a:spcPts val="0"/>
              </a:spcAft>
              <a:buSzPts val="1350"/>
              <a:buChar char="-"/>
            </a:pPr>
            <a:r>
              <a:rPr lang="en" sz="1350">
                <a:highlight>
                  <a:srgbClr val="FFFFFF"/>
                </a:highlight>
              </a:rPr>
              <a:t>0 0 1 0   numerical value 2</a:t>
            </a:r>
            <a:r>
              <a:rPr baseline="30000" lang="en" sz="1350">
                <a:highlight>
                  <a:srgbClr val="FFFFFF"/>
                </a:highlight>
              </a:rPr>
              <a:t>1</a:t>
            </a:r>
            <a:endParaRPr baseline="30000" sz="1350">
              <a:highlight>
                <a:srgbClr val="FFFFFF"/>
              </a:highlight>
            </a:endParaRPr>
          </a:p>
          <a:p>
            <a:pPr indent="-314325" lvl="1" marL="914400" rtl="0" algn="l">
              <a:spcBef>
                <a:spcPts val="0"/>
              </a:spcBef>
              <a:spcAft>
                <a:spcPts val="0"/>
              </a:spcAft>
              <a:buSzPts val="1350"/>
              <a:buChar char="-"/>
            </a:pPr>
            <a:r>
              <a:rPr lang="en" sz="1350">
                <a:highlight>
                  <a:srgbClr val="FFFFFF"/>
                </a:highlight>
              </a:rPr>
              <a:t>0 1 0 0   numerical value 2</a:t>
            </a:r>
            <a:r>
              <a:rPr baseline="30000" lang="en" sz="1350">
                <a:highlight>
                  <a:srgbClr val="FFFFFF"/>
                </a:highlight>
              </a:rPr>
              <a:t>2</a:t>
            </a:r>
            <a:endParaRPr baseline="30000" sz="1350">
              <a:highlight>
                <a:srgbClr val="FFFFFF"/>
              </a:highlight>
            </a:endParaRPr>
          </a:p>
          <a:p>
            <a:pPr indent="-314325" lvl="1" marL="914400" rtl="0" algn="l">
              <a:spcBef>
                <a:spcPts val="0"/>
              </a:spcBef>
              <a:spcAft>
                <a:spcPts val="0"/>
              </a:spcAft>
              <a:buSzPts val="1350"/>
              <a:buChar char="-"/>
            </a:pPr>
            <a:r>
              <a:rPr lang="en" sz="1350">
                <a:highlight>
                  <a:srgbClr val="FFFFFF"/>
                </a:highlight>
              </a:rPr>
              <a:t>1 0 0 0   numerical value 2</a:t>
            </a:r>
            <a:r>
              <a:rPr baseline="30000" lang="en" sz="1350">
                <a:highlight>
                  <a:srgbClr val="FFFFFF"/>
                </a:highlight>
              </a:rPr>
              <a:t>3</a:t>
            </a:r>
            <a:endParaRPr sz="1350">
              <a:highlight>
                <a:srgbClr val="FFFFFF"/>
              </a:highlight>
            </a:endParaRPr>
          </a:p>
          <a:p>
            <a:pPr indent="-314325" lvl="0" marL="457200" rtl="0" algn="l">
              <a:spcBef>
                <a:spcPts val="0"/>
              </a:spcBef>
              <a:spcAft>
                <a:spcPts val="0"/>
              </a:spcAft>
              <a:buSzPts val="1350"/>
              <a:buChar char="-"/>
            </a:pPr>
            <a:r>
              <a:rPr lang="en" sz="1350">
                <a:highlight>
                  <a:srgbClr val="FFFFFF"/>
                </a:highlight>
              </a:rPr>
              <a:t>The binary heaped are nim-summed, if it equates to 0 then the board is in a losing position</a:t>
            </a:r>
            <a:endParaRPr sz="1350">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2"/>
          <p:cNvSpPr txBox="1"/>
          <p:nvPr>
            <p:ph type="title"/>
          </p:nvPr>
        </p:nvSpPr>
        <p:spPr>
          <a:xfrm>
            <a:off x="348300" y="428200"/>
            <a:ext cx="2351400" cy="439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Solving Nim</a:t>
            </a:r>
            <a:endParaRPr>
              <a:solidFill>
                <a:srgbClr val="000000"/>
              </a:solidFill>
            </a:endParaRPr>
          </a:p>
          <a:p>
            <a:pPr indent="0" lvl="0" marL="0" rtl="0" algn="l">
              <a:spcBef>
                <a:spcPts val="0"/>
              </a:spcBef>
              <a:spcAft>
                <a:spcPts val="0"/>
              </a:spcAft>
              <a:buNone/>
            </a:pPr>
            <a:r>
              <a:rPr lang="en">
                <a:solidFill>
                  <a:srgbClr val="000000"/>
                </a:solidFill>
              </a:rPr>
              <a:t>(cont.)</a:t>
            </a:r>
            <a:endParaRPr>
              <a:solidFill>
                <a:srgbClr val="000000"/>
              </a:solidFill>
            </a:endParaRPr>
          </a:p>
        </p:txBody>
      </p:sp>
      <p:sp>
        <p:nvSpPr>
          <p:cNvPr id="272" name="Google Shape;272;p42"/>
          <p:cNvSpPr txBox="1"/>
          <p:nvPr>
            <p:ph idx="1" type="body"/>
          </p:nvPr>
        </p:nvSpPr>
        <p:spPr>
          <a:xfrm>
            <a:off x="3539325" y="593900"/>
            <a:ext cx="5090400" cy="43023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We will look at our example nim game, which had heaps of 3, 4, and 5 objects:</a:t>
            </a:r>
            <a:endParaRPr/>
          </a:p>
          <a:p>
            <a:pPr indent="-304800" lvl="1" marL="914400" rtl="0" algn="l">
              <a:spcBef>
                <a:spcPts val="0"/>
              </a:spcBef>
              <a:spcAft>
                <a:spcPts val="0"/>
              </a:spcAft>
              <a:buSzPts val="1200"/>
              <a:buChar char="-"/>
            </a:pPr>
            <a:r>
              <a:rPr lang="en"/>
              <a:t>3 = 0011</a:t>
            </a:r>
            <a:endParaRPr/>
          </a:p>
          <a:p>
            <a:pPr indent="-304800" lvl="1" marL="914400" rtl="0" algn="l">
              <a:spcBef>
                <a:spcPts val="0"/>
              </a:spcBef>
              <a:spcAft>
                <a:spcPts val="0"/>
              </a:spcAft>
              <a:buSzPts val="1200"/>
              <a:buChar char="-"/>
            </a:pPr>
            <a:r>
              <a:rPr lang="en"/>
              <a:t>4 = 0100</a:t>
            </a:r>
            <a:endParaRPr/>
          </a:p>
          <a:p>
            <a:pPr indent="-304800" lvl="1" marL="914400" rtl="0" algn="l">
              <a:spcBef>
                <a:spcPts val="0"/>
              </a:spcBef>
              <a:spcAft>
                <a:spcPts val="0"/>
              </a:spcAft>
              <a:buSzPts val="1200"/>
              <a:buChar char="-"/>
            </a:pPr>
            <a:r>
              <a:rPr lang="en"/>
              <a:t>5 = 0101</a:t>
            </a:r>
            <a:endParaRPr/>
          </a:p>
          <a:p>
            <a:pPr indent="-304800" lvl="1" marL="914400" rtl="0" algn="l">
              <a:spcBef>
                <a:spcPts val="0"/>
              </a:spcBef>
              <a:spcAft>
                <a:spcPts val="0"/>
              </a:spcAft>
              <a:buSzPts val="1200"/>
              <a:buChar char="-"/>
            </a:pPr>
            <a:r>
              <a:rPr lang="en"/>
              <a:t>3 ⊕ 4 ⊕ 5 = 0010  = *2 so it is in a winning position to start i.e. player A wins</a:t>
            </a:r>
            <a:endParaRPr/>
          </a:p>
          <a:p>
            <a:pPr indent="-317500" lvl="0" marL="457200" rtl="0" algn="l">
              <a:spcBef>
                <a:spcPts val="0"/>
              </a:spcBef>
              <a:spcAft>
                <a:spcPts val="0"/>
              </a:spcAft>
              <a:buSzPts val="1400"/>
              <a:buChar char="-"/>
            </a:pPr>
            <a:r>
              <a:rPr lang="en"/>
              <a:t>This resulting value is our </a:t>
            </a:r>
            <a:r>
              <a:rPr i="1" lang="en"/>
              <a:t>Nimber</a:t>
            </a:r>
            <a:r>
              <a:rPr lang="en"/>
              <a:t> denoted </a:t>
            </a:r>
            <a:r>
              <a:rPr i="1" lang="en"/>
              <a:t>*n</a:t>
            </a:r>
            <a:r>
              <a:rPr lang="en"/>
              <a:t>, which is used to determine what the player should do to win</a:t>
            </a:r>
            <a:endParaRPr/>
          </a:p>
          <a:p>
            <a:pPr indent="-317500" lvl="0" marL="457200" rtl="0" algn="l">
              <a:spcBef>
                <a:spcPts val="0"/>
              </a:spcBef>
              <a:spcAft>
                <a:spcPts val="0"/>
              </a:spcAft>
              <a:buSzPts val="1400"/>
              <a:buChar char="-"/>
            </a:pPr>
            <a:r>
              <a:rPr lang="en"/>
              <a:t>The winning player can figure out what move to make next by nim-summing each heap with the nimber:</a:t>
            </a:r>
            <a:endParaRPr/>
          </a:p>
          <a:p>
            <a:pPr indent="-304800" lvl="1" marL="914400" rtl="0" algn="l">
              <a:spcBef>
                <a:spcPts val="0"/>
              </a:spcBef>
              <a:spcAft>
                <a:spcPts val="0"/>
              </a:spcAft>
              <a:buSzPts val="1200"/>
              <a:buChar char="-"/>
            </a:pPr>
            <a:r>
              <a:rPr lang="en"/>
              <a:t>3 ⊕ 2 = 0011 + 0010 = 0001 = 1</a:t>
            </a:r>
            <a:endParaRPr/>
          </a:p>
          <a:p>
            <a:pPr indent="-304800" lvl="1" marL="914400" rtl="0" algn="l">
              <a:spcBef>
                <a:spcPts val="0"/>
              </a:spcBef>
              <a:spcAft>
                <a:spcPts val="0"/>
              </a:spcAft>
              <a:buSzPts val="1200"/>
              <a:buChar char="-"/>
            </a:pPr>
            <a:r>
              <a:rPr lang="en"/>
              <a:t>4 ⊕ 2 = 0100 + 0010 = 0110 = 6</a:t>
            </a:r>
            <a:endParaRPr/>
          </a:p>
          <a:p>
            <a:pPr indent="-304800" lvl="1" marL="914400" rtl="0" algn="l">
              <a:spcBef>
                <a:spcPts val="0"/>
              </a:spcBef>
              <a:spcAft>
                <a:spcPts val="0"/>
              </a:spcAft>
              <a:buSzPts val="1200"/>
              <a:buChar char="-"/>
            </a:pPr>
            <a:r>
              <a:rPr lang="en"/>
              <a:t>5 ⊕ 2 = 0101 + 0010 = 0111 = 7</a:t>
            </a:r>
            <a:endParaRPr/>
          </a:p>
          <a:p>
            <a:pPr indent="-317500" lvl="0" marL="457200" rtl="0" algn="l">
              <a:spcBef>
                <a:spcPts val="0"/>
              </a:spcBef>
              <a:spcAft>
                <a:spcPts val="0"/>
              </a:spcAft>
              <a:buSzPts val="1400"/>
              <a:buChar char="-"/>
            </a:pPr>
            <a:r>
              <a:rPr lang="en"/>
              <a:t>The only heap that reduces after the nim-sum is 3, so player A should reduce the heap of 3 to the resulting nimber 1 in order to place player B in a losing position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3"/>
          <p:cNvSpPr txBox="1"/>
          <p:nvPr>
            <p:ph type="title"/>
          </p:nvPr>
        </p:nvSpPr>
        <p:spPr>
          <a:xfrm>
            <a:off x="324475" y="148225"/>
            <a:ext cx="5244900" cy="137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P-positions and N-positions</a:t>
            </a:r>
            <a:endParaRPr/>
          </a:p>
        </p:txBody>
      </p:sp>
      <p:sp>
        <p:nvSpPr>
          <p:cNvPr id="278" name="Google Shape;278;p43"/>
          <p:cNvSpPr txBox="1"/>
          <p:nvPr>
            <p:ph idx="1" type="body"/>
          </p:nvPr>
        </p:nvSpPr>
        <p:spPr>
          <a:xfrm>
            <a:off x="324475" y="1920450"/>
            <a:ext cx="8494800" cy="270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the last few slides, we discussed the idea of </a:t>
            </a:r>
            <a:r>
              <a:rPr i="1" lang="en"/>
              <a:t>losing</a:t>
            </a:r>
            <a:r>
              <a:rPr lang="en"/>
              <a:t> positions and </a:t>
            </a:r>
            <a:r>
              <a:rPr i="1" lang="en"/>
              <a:t>winning </a:t>
            </a:r>
            <a:r>
              <a:rPr lang="en"/>
              <a:t>positions. This can be more explicitly defined </a:t>
            </a:r>
            <a:r>
              <a:rPr lang="en"/>
              <a:t>with P-positions and N-positions</a:t>
            </a:r>
            <a:endParaRPr/>
          </a:p>
          <a:p>
            <a:pPr indent="-342900" lvl="0" marL="457200" rtl="0" algn="l">
              <a:spcBef>
                <a:spcPts val="1600"/>
              </a:spcBef>
              <a:spcAft>
                <a:spcPts val="0"/>
              </a:spcAft>
              <a:buSzPts val="1800"/>
              <a:buChar char="-"/>
            </a:pPr>
            <a:r>
              <a:rPr b="1" lang="en"/>
              <a:t>P-position: </a:t>
            </a:r>
            <a:r>
              <a:rPr lang="en"/>
              <a:t>the board is in a state where the </a:t>
            </a:r>
            <a:r>
              <a:rPr i="1" lang="en"/>
              <a:t>previous</a:t>
            </a:r>
            <a:r>
              <a:rPr lang="en"/>
              <a:t> player to move wins (e.g. a nimber of *0).</a:t>
            </a:r>
            <a:endParaRPr/>
          </a:p>
          <a:p>
            <a:pPr indent="-342900" lvl="0" marL="457200" rtl="0" algn="l">
              <a:spcBef>
                <a:spcPts val="0"/>
              </a:spcBef>
              <a:spcAft>
                <a:spcPts val="0"/>
              </a:spcAft>
              <a:buSzPts val="1800"/>
              <a:buChar char="-"/>
            </a:pPr>
            <a:r>
              <a:rPr b="1" lang="en"/>
              <a:t>N-position:</a:t>
            </a:r>
            <a:r>
              <a:rPr lang="en"/>
              <a:t> the board is in a state where the </a:t>
            </a:r>
            <a:r>
              <a:rPr i="1" lang="en"/>
              <a:t>next</a:t>
            </a:r>
            <a:r>
              <a:rPr lang="en"/>
              <a:t> payer to move wins (e.g. a nimber of *1).</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4"/>
          <p:cNvSpPr txBox="1"/>
          <p:nvPr>
            <p:ph type="title"/>
          </p:nvPr>
        </p:nvSpPr>
        <p:spPr>
          <a:xfrm>
            <a:off x="324475" y="148225"/>
            <a:ext cx="5244900" cy="137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Minimum Excluded Value (mex)</a:t>
            </a:r>
            <a:endParaRPr/>
          </a:p>
        </p:txBody>
      </p:sp>
      <p:sp>
        <p:nvSpPr>
          <p:cNvPr id="284" name="Google Shape;284;p44"/>
          <p:cNvSpPr txBox="1"/>
          <p:nvPr>
            <p:ph idx="1" type="body"/>
          </p:nvPr>
        </p:nvSpPr>
        <p:spPr>
          <a:xfrm>
            <a:off x="324475" y="1920450"/>
            <a:ext cx="8494800" cy="270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t>
            </a:r>
            <a:r>
              <a:rPr i="1" lang="en"/>
              <a:t>minimum excluded value</a:t>
            </a:r>
            <a:r>
              <a:rPr lang="en"/>
              <a:t> is the smallest value non-negative integer that is NOT included in a set of non-negative integers.</a:t>
            </a:r>
            <a:endParaRPr/>
          </a:p>
          <a:p>
            <a:pPr indent="0" lvl="0" marL="0" rtl="0" algn="l">
              <a:spcBef>
                <a:spcPts val="1600"/>
              </a:spcBef>
              <a:spcAft>
                <a:spcPts val="0"/>
              </a:spcAft>
              <a:buNone/>
            </a:pPr>
            <a:r>
              <a:rPr lang="en"/>
              <a:t>Examples:</a:t>
            </a:r>
            <a:endParaRPr/>
          </a:p>
          <a:p>
            <a:pPr indent="-342900" lvl="0" marL="457200" rtl="0" algn="l">
              <a:spcBef>
                <a:spcPts val="1600"/>
              </a:spcBef>
              <a:spcAft>
                <a:spcPts val="0"/>
              </a:spcAft>
              <a:buSzPts val="1800"/>
              <a:buChar char="-"/>
            </a:pPr>
            <a:r>
              <a:rPr lang="en"/>
              <a:t>mex{1, 3, 5, 6} = 0</a:t>
            </a:r>
            <a:endParaRPr/>
          </a:p>
          <a:p>
            <a:pPr indent="-342900" lvl="0" marL="457200" rtl="0" algn="l">
              <a:spcBef>
                <a:spcPts val="0"/>
              </a:spcBef>
              <a:spcAft>
                <a:spcPts val="0"/>
              </a:spcAft>
              <a:buSzPts val="1800"/>
              <a:buChar char="-"/>
            </a:pPr>
            <a:r>
              <a:rPr lang="en"/>
              <a:t>mex{0, 2, 4, 7} = 1</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5"/>
          <p:cNvSpPr txBox="1"/>
          <p:nvPr>
            <p:ph type="title"/>
          </p:nvPr>
        </p:nvSpPr>
        <p:spPr>
          <a:xfrm>
            <a:off x="363750" y="554850"/>
            <a:ext cx="3855900" cy="4033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Sprague-Grundy Theorem</a:t>
            </a:r>
            <a:endParaRPr/>
          </a:p>
        </p:txBody>
      </p:sp>
      <p:sp>
        <p:nvSpPr>
          <p:cNvPr id="290" name="Google Shape;290;p45"/>
          <p:cNvSpPr txBox="1"/>
          <p:nvPr>
            <p:ph idx="1" type="body"/>
          </p:nvPr>
        </p:nvSpPr>
        <p:spPr>
          <a:xfrm>
            <a:off x="4947374" y="554850"/>
            <a:ext cx="3855900" cy="403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t>Theorem (Sprague 1935, Grundy 1939):</a:t>
            </a:r>
            <a:r>
              <a:rPr lang="en"/>
              <a:t> Every impartial combinatorial game under the normal play convention is equivalent to a Nimber.</a:t>
            </a:r>
            <a:endParaRPr/>
          </a:p>
          <a:p>
            <a:pPr indent="0" lvl="0" marL="0" rtl="0" algn="l">
              <a:spcBef>
                <a:spcPts val="1600"/>
              </a:spcBef>
              <a:spcAft>
                <a:spcPts val="0"/>
              </a:spcAft>
              <a:buNone/>
            </a:pPr>
            <a:r>
              <a:rPr lang="en"/>
              <a:t>We can use this </a:t>
            </a:r>
            <a:r>
              <a:rPr lang="en"/>
              <a:t>theorem to create graphs of impartial combinatorial games labeled with P-positions and N-positions, and assign Grundy values using the mex.</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729450" y="1322450"/>
            <a:ext cx="7688400" cy="1518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Combinatorial Games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266">
                <a:solidFill>
                  <a:srgbClr val="EFEFEF"/>
                </a:solidFill>
              </a:rPr>
              <a:t>Terminology, The Game of Nim, and the Sprague-Grundy Theorem</a:t>
            </a:r>
            <a:endParaRPr sz="2266">
              <a:solidFill>
                <a:srgbClr val="EFEFEF"/>
              </a:solidFill>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46"/>
          <p:cNvPicPr preferRelativeResize="0"/>
          <p:nvPr/>
        </p:nvPicPr>
        <p:blipFill rotWithShape="1">
          <a:blip r:embed="rId3">
            <a:alphaModFix/>
          </a:blip>
          <a:srcRect b="21318" l="39126" r="34170" t="43061"/>
          <a:stretch/>
        </p:blipFill>
        <p:spPr>
          <a:xfrm>
            <a:off x="5890075" y="321600"/>
            <a:ext cx="2949447" cy="2212020"/>
          </a:xfrm>
          <a:prstGeom prst="rect">
            <a:avLst/>
          </a:prstGeom>
          <a:noFill/>
          <a:ln>
            <a:noFill/>
          </a:ln>
        </p:spPr>
      </p:pic>
      <p:pic>
        <p:nvPicPr>
          <p:cNvPr id="296" name="Google Shape;296;p46"/>
          <p:cNvPicPr preferRelativeResize="0"/>
          <p:nvPr/>
        </p:nvPicPr>
        <p:blipFill rotWithShape="1">
          <a:blip r:embed="rId4">
            <a:alphaModFix/>
          </a:blip>
          <a:srcRect b="21122" l="34720" r="34717" t="38107"/>
          <a:stretch/>
        </p:blipFill>
        <p:spPr>
          <a:xfrm>
            <a:off x="5897312" y="2609825"/>
            <a:ext cx="2949447" cy="2212074"/>
          </a:xfrm>
          <a:prstGeom prst="rect">
            <a:avLst/>
          </a:prstGeom>
          <a:noFill/>
          <a:ln>
            <a:noFill/>
          </a:ln>
        </p:spPr>
      </p:pic>
      <p:sp>
        <p:nvSpPr>
          <p:cNvPr id="297" name="Google Shape;297;p46"/>
          <p:cNvSpPr txBox="1"/>
          <p:nvPr>
            <p:ph type="title"/>
          </p:nvPr>
        </p:nvSpPr>
        <p:spPr>
          <a:xfrm>
            <a:off x="304475" y="307825"/>
            <a:ext cx="4779300" cy="141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Grundy Graphs and Grundy Numbers</a:t>
            </a:r>
            <a:endParaRPr/>
          </a:p>
        </p:txBody>
      </p:sp>
      <p:sp>
        <p:nvSpPr>
          <p:cNvPr id="298" name="Google Shape;298;p46"/>
          <p:cNvSpPr txBox="1"/>
          <p:nvPr>
            <p:ph idx="1" type="body"/>
          </p:nvPr>
        </p:nvSpPr>
        <p:spPr>
          <a:xfrm>
            <a:off x="304475" y="1808125"/>
            <a:ext cx="4779300" cy="301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Grundy graph represents all the possible positions of a game starting with the initial position. To label these with P-positions and N-positions, start by labeling the vertices with no arcs leaving them as “P.” Any vertex that points to a “P” position is an “N.” Any vertex that only points to “N” positions is a “P.”</a:t>
            </a:r>
            <a:endParaRPr/>
          </a:p>
          <a:p>
            <a:pPr indent="0" lvl="0" marL="0" rtl="0" algn="l">
              <a:spcBef>
                <a:spcPts val="1600"/>
              </a:spcBef>
              <a:spcAft>
                <a:spcPts val="1600"/>
              </a:spcAft>
              <a:buNone/>
            </a:pPr>
            <a:r>
              <a:rPr lang="en"/>
              <a:t>The Grundy number labeling uses the mex function. We begin by labeling the vertices with no arcs </a:t>
            </a:r>
            <a:r>
              <a:rPr lang="en"/>
              <a:t>leaving</a:t>
            </a:r>
            <a:r>
              <a:rPr lang="en"/>
              <a:t> them as 0. Then, the vertices will be labeled based on the mex of the vertices they point to.</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7"/>
          <p:cNvSpPr txBox="1"/>
          <p:nvPr>
            <p:ph type="title"/>
          </p:nvPr>
        </p:nvSpPr>
        <p:spPr>
          <a:xfrm>
            <a:off x="729450" y="1322450"/>
            <a:ext cx="7688400" cy="1518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Combinatorial Games Played on Graphs</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266">
                <a:solidFill>
                  <a:srgbClr val="EFEFEF"/>
                </a:solidFill>
              </a:rPr>
              <a:t>Graph Nim and Game of Thrones</a:t>
            </a:r>
            <a:endParaRPr sz="2266">
              <a:solidFill>
                <a:srgbClr val="EFEFE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48"/>
          <p:cNvPicPr preferRelativeResize="0"/>
          <p:nvPr/>
        </p:nvPicPr>
        <p:blipFill rotWithShape="1">
          <a:blip r:embed="rId3">
            <a:alphaModFix/>
          </a:blip>
          <a:srcRect b="21412" l="38889" r="35382" t="37377"/>
          <a:stretch/>
        </p:blipFill>
        <p:spPr>
          <a:xfrm>
            <a:off x="456453" y="807075"/>
            <a:ext cx="3919221" cy="3529375"/>
          </a:xfrm>
          <a:prstGeom prst="rect">
            <a:avLst/>
          </a:prstGeom>
          <a:noFill/>
          <a:ln>
            <a:noFill/>
          </a:ln>
        </p:spPr>
      </p:pic>
      <p:sp>
        <p:nvSpPr>
          <p:cNvPr id="309" name="Google Shape;309;p48"/>
          <p:cNvSpPr txBox="1"/>
          <p:nvPr>
            <p:ph type="title"/>
          </p:nvPr>
        </p:nvSpPr>
        <p:spPr>
          <a:xfrm>
            <a:off x="4852825" y="233150"/>
            <a:ext cx="4016400" cy="1181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Graph Nim</a:t>
            </a:r>
            <a:endParaRPr>
              <a:solidFill>
                <a:schemeClr val="dk1"/>
              </a:solidFill>
            </a:endParaRPr>
          </a:p>
        </p:txBody>
      </p:sp>
      <p:sp>
        <p:nvSpPr>
          <p:cNvPr id="310" name="Google Shape;310;p48"/>
          <p:cNvSpPr txBox="1"/>
          <p:nvPr>
            <p:ph idx="1" type="body"/>
          </p:nvPr>
        </p:nvSpPr>
        <p:spPr>
          <a:xfrm>
            <a:off x="4852900" y="1672727"/>
            <a:ext cx="4016400" cy="299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Graph nim is a representation of nim where you can take objects from two heaps at once, where the objects in adjacent heaps are somehow associated. In the multi-edge graph, the edges represent heaps and each player on their turn can choose a vertex and remove any number of edges that are incident to that vertex.</a:t>
            </a:r>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id="315" name="Google Shape;315;p49"/>
          <p:cNvPicPr preferRelativeResize="0"/>
          <p:nvPr/>
        </p:nvPicPr>
        <p:blipFill rotWithShape="1">
          <a:blip r:embed="rId3">
            <a:alphaModFix/>
          </a:blip>
          <a:srcRect b="23686" l="35888" r="36619" t="33271"/>
          <a:stretch/>
        </p:blipFill>
        <p:spPr>
          <a:xfrm>
            <a:off x="1650261" y="0"/>
            <a:ext cx="5843471" cy="514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p50"/>
          <p:cNvPicPr preferRelativeResize="0"/>
          <p:nvPr/>
        </p:nvPicPr>
        <p:blipFill rotWithShape="1">
          <a:blip r:embed="rId3">
            <a:alphaModFix/>
          </a:blip>
          <a:srcRect b="22925" l="35889" r="36331" t="33522"/>
          <a:stretch/>
        </p:blipFill>
        <p:spPr>
          <a:xfrm>
            <a:off x="1654326" y="0"/>
            <a:ext cx="5835351" cy="5143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pic>
        <p:nvPicPr>
          <p:cNvPr id="325" name="Google Shape;325;p51"/>
          <p:cNvPicPr preferRelativeResize="0"/>
          <p:nvPr/>
        </p:nvPicPr>
        <p:blipFill rotWithShape="1">
          <a:blip r:embed="rId3">
            <a:alphaModFix/>
          </a:blip>
          <a:srcRect b="32600" l="37034" r="35903" t="29705"/>
          <a:stretch/>
        </p:blipFill>
        <p:spPr>
          <a:xfrm>
            <a:off x="1597662" y="242625"/>
            <a:ext cx="5948674" cy="46582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pic>
        <p:nvPicPr>
          <p:cNvPr id="330" name="Google Shape;330;p52"/>
          <p:cNvPicPr preferRelativeResize="0"/>
          <p:nvPr/>
        </p:nvPicPr>
        <p:blipFill rotWithShape="1">
          <a:blip r:embed="rId3">
            <a:alphaModFix/>
          </a:blip>
          <a:srcRect b="22925" l="37604" r="35475" t="37852"/>
          <a:stretch/>
        </p:blipFill>
        <p:spPr>
          <a:xfrm>
            <a:off x="1615838" y="150225"/>
            <a:ext cx="5912325" cy="48430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pic>
        <p:nvPicPr>
          <p:cNvPr id="335" name="Google Shape;335;p53"/>
          <p:cNvPicPr preferRelativeResize="0"/>
          <p:nvPr/>
        </p:nvPicPr>
        <p:blipFill rotWithShape="1">
          <a:blip r:embed="rId3">
            <a:alphaModFix/>
          </a:blip>
          <a:srcRect b="24704" l="37748" r="34042" t="36838"/>
          <a:stretch/>
        </p:blipFill>
        <p:spPr>
          <a:xfrm>
            <a:off x="1696926" y="368000"/>
            <a:ext cx="5750150" cy="4407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Winning Strategy for 3-vertex Graph Nim</a:t>
            </a:r>
            <a:endParaRPr/>
          </a:p>
        </p:txBody>
      </p:sp>
      <p:sp>
        <p:nvSpPr>
          <p:cNvPr id="341" name="Google Shape;341;p5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Theorem: </a:t>
            </a:r>
            <a:r>
              <a:rPr lang="en"/>
              <a:t>The losing position of Graph Nim played on 3-vertex graph is any 3-vertex graph such that there are an equal number of edges incident to every vertex. </a:t>
            </a:r>
            <a:endParaRPr/>
          </a:p>
          <a:p>
            <a:pPr indent="0" lvl="0" marL="0" rtl="0" algn="l">
              <a:spcBef>
                <a:spcPts val="1200"/>
              </a:spcBef>
              <a:spcAft>
                <a:spcPts val="1200"/>
              </a:spcAft>
              <a:buNone/>
            </a:pPr>
            <a:r>
              <a:rPr b="1" lang="en"/>
              <a:t>Proof:</a:t>
            </a:r>
            <a:r>
              <a:rPr lang="en"/>
              <a:t> We will be describing the number of edges between two vertices as the weight of an edge. Assume we have the simplest losing position where each edge has weight 1 which we will call </a:t>
            </a:r>
            <a:r>
              <a:rPr i="1" lang="en"/>
              <a:t>G</a:t>
            </a:r>
            <a:r>
              <a:rPr baseline="-25000" i="1" lang="en"/>
              <a:t>1</a:t>
            </a:r>
            <a:r>
              <a:rPr lang="en"/>
              <a:t>, and Player 1 is at this position of the game. Player 1 can pick a vertex and reduce the weight of one edge to zero or two edges to zero. Either way, Player 2 will be able to remove the rest of the edges and win. If we have a position where every edge has weight 2, which we will call </a:t>
            </a:r>
            <a:r>
              <a:rPr i="1" lang="en"/>
              <a:t>G</a:t>
            </a:r>
            <a:r>
              <a:rPr baseline="-25000" i="1" lang="en"/>
              <a:t>2</a:t>
            </a:r>
            <a:r>
              <a:rPr lang="en"/>
              <a:t>, and Player one reduces one or two edges to weight 1, then Player 2 can reduce the graph to the simplest losing position </a:t>
            </a:r>
            <a:r>
              <a:rPr i="1" lang="en"/>
              <a:t>G</a:t>
            </a:r>
            <a:r>
              <a:rPr baseline="-25000" i="1" lang="en"/>
              <a:t>1</a:t>
            </a:r>
            <a:r>
              <a:rPr lang="en"/>
              <a:t>. So for any </a:t>
            </a:r>
            <a:r>
              <a:rPr i="1" lang="en"/>
              <a:t>G</a:t>
            </a:r>
            <a:r>
              <a:rPr baseline="-25000" i="1" lang="en"/>
              <a:t>k</a:t>
            </a:r>
            <a:r>
              <a:rPr lang="en"/>
              <a:t> where </a:t>
            </a:r>
            <a:r>
              <a:rPr i="1" lang="en"/>
              <a:t>k </a:t>
            </a:r>
            <a:r>
              <a:rPr lang="en"/>
              <a:t> is the weight of each edge, no matter what Player 1 does Player 2 can always reduce it to a smaller weight.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5"/>
          <p:cNvSpPr txBox="1"/>
          <p:nvPr>
            <p:ph type="title"/>
          </p:nvPr>
        </p:nvSpPr>
        <p:spPr>
          <a:xfrm>
            <a:off x="308775" y="770525"/>
            <a:ext cx="2866800" cy="3753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Sprague-Grundy and 3-Vertex Graph Nim</a:t>
            </a:r>
            <a:endParaRPr/>
          </a:p>
        </p:txBody>
      </p:sp>
      <p:sp>
        <p:nvSpPr>
          <p:cNvPr id="347" name="Google Shape;347;p55"/>
          <p:cNvSpPr txBox="1"/>
          <p:nvPr>
            <p:ph idx="1" type="body"/>
          </p:nvPr>
        </p:nvSpPr>
        <p:spPr>
          <a:xfrm>
            <a:off x="4022850" y="770525"/>
            <a:ext cx="4919400" cy="381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will be examining Sprague-Grundy of the 3-vertex Graph Nim where there the weight is limited to one or less per edge.</a:t>
            </a:r>
            <a:endParaRPr/>
          </a:p>
          <a:p>
            <a:pPr indent="0" lvl="0" marL="0" rtl="0" algn="l">
              <a:spcBef>
                <a:spcPts val="1600"/>
              </a:spcBef>
              <a:spcAft>
                <a:spcPts val="0"/>
              </a:spcAft>
              <a:buNone/>
            </a:pPr>
            <a:r>
              <a:rPr lang="en"/>
              <a:t>The picture to the left shows every possible position of 3-vertex Graph Nim under this condition. </a:t>
            </a:r>
            <a:endParaRPr/>
          </a:p>
          <a:p>
            <a:pPr indent="0" lvl="0" marL="0" rtl="0" algn="l">
              <a:spcBef>
                <a:spcPts val="1600"/>
              </a:spcBef>
              <a:spcAft>
                <a:spcPts val="0"/>
              </a:spcAft>
              <a:buNone/>
            </a:pPr>
            <a:r>
              <a:rPr lang="en"/>
              <a:t>The picture below shows the Sprague-Grundy graph for a game of 3-vertex Graph Nim  with starting position A.</a:t>
            </a:r>
            <a:endParaRPr/>
          </a:p>
          <a:p>
            <a:pPr indent="0" lvl="0" marL="0" rtl="0" algn="l">
              <a:spcBef>
                <a:spcPts val="1600"/>
              </a:spcBef>
              <a:spcAft>
                <a:spcPts val="1600"/>
              </a:spcAft>
              <a:buNone/>
            </a:pPr>
            <a:r>
              <a:rPr lang="en"/>
              <a:t>We can see that this game has a nimber of 0*, as shown by the Grundy numbers.</a:t>
            </a:r>
            <a:endParaRPr/>
          </a:p>
        </p:txBody>
      </p:sp>
      <p:pic>
        <p:nvPicPr>
          <p:cNvPr id="348" name="Google Shape;348;p55"/>
          <p:cNvPicPr preferRelativeResize="0"/>
          <p:nvPr/>
        </p:nvPicPr>
        <p:blipFill rotWithShape="1">
          <a:blip r:embed="rId3">
            <a:alphaModFix/>
          </a:blip>
          <a:srcRect b="18043" l="38536" r="33834" t="32819"/>
          <a:stretch/>
        </p:blipFill>
        <p:spPr>
          <a:xfrm>
            <a:off x="419000" y="2255200"/>
            <a:ext cx="2526301" cy="2526300"/>
          </a:xfrm>
          <a:prstGeom prst="rect">
            <a:avLst/>
          </a:prstGeom>
          <a:noFill/>
          <a:ln>
            <a:noFill/>
          </a:ln>
        </p:spPr>
      </p:pic>
      <p:pic>
        <p:nvPicPr>
          <p:cNvPr id="349" name="Google Shape;349;p55"/>
          <p:cNvPicPr preferRelativeResize="0"/>
          <p:nvPr/>
        </p:nvPicPr>
        <p:blipFill rotWithShape="1">
          <a:blip r:embed="rId4">
            <a:alphaModFix/>
          </a:blip>
          <a:srcRect b="20917" l="29650" r="27625" t="40966"/>
          <a:stretch/>
        </p:blipFill>
        <p:spPr>
          <a:xfrm>
            <a:off x="4837375" y="3493125"/>
            <a:ext cx="3290349" cy="16503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308775" y="770525"/>
            <a:ext cx="2866800" cy="3753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Combinatorial game terminology</a:t>
            </a:r>
            <a:endParaRPr/>
          </a:p>
        </p:txBody>
      </p:sp>
      <p:sp>
        <p:nvSpPr>
          <p:cNvPr id="203" name="Google Shape;203;p29"/>
          <p:cNvSpPr txBox="1"/>
          <p:nvPr>
            <p:ph idx="1" type="body"/>
          </p:nvPr>
        </p:nvSpPr>
        <p:spPr>
          <a:xfrm>
            <a:off x="4022850" y="770525"/>
            <a:ext cx="4919400" cy="381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Combinatorial game</a:t>
            </a:r>
            <a:r>
              <a:rPr lang="en"/>
              <a:t>: A game in which there is no randomization (like dice or flipping a coin) and in which there is </a:t>
            </a:r>
            <a:r>
              <a:rPr i="1" lang="en"/>
              <a:t>perfect information</a:t>
            </a:r>
            <a:r>
              <a:rPr lang="en"/>
              <a:t>, meaning that both players know everything about the state of the game</a:t>
            </a:r>
            <a:endParaRPr/>
          </a:p>
          <a:p>
            <a:pPr indent="-317500" lvl="0" marL="457200" rtl="0" algn="l">
              <a:spcBef>
                <a:spcPts val="0"/>
              </a:spcBef>
              <a:spcAft>
                <a:spcPts val="0"/>
              </a:spcAft>
              <a:buSzPts val="1400"/>
              <a:buChar char="-"/>
            </a:pPr>
            <a:r>
              <a:rPr lang="en"/>
              <a:t>This includes tic-tac-toe, checkers, chess, go, etc.</a:t>
            </a:r>
            <a:endParaRPr/>
          </a:p>
          <a:p>
            <a:pPr indent="0" lvl="0" marL="0" rtl="0" algn="l">
              <a:spcBef>
                <a:spcPts val="1600"/>
              </a:spcBef>
              <a:spcAft>
                <a:spcPts val="0"/>
              </a:spcAft>
              <a:buNone/>
            </a:pPr>
            <a:r>
              <a:rPr b="1" lang="en"/>
              <a:t>Impartial:</a:t>
            </a:r>
            <a:r>
              <a:rPr lang="en"/>
              <a:t> An impartial game is one in which there is no difference </a:t>
            </a:r>
            <a:r>
              <a:rPr lang="en"/>
              <a:t>between the two players except who goes first.</a:t>
            </a:r>
            <a:endParaRPr/>
          </a:p>
          <a:p>
            <a:pPr indent="0" lvl="0" marL="0" rtl="0" algn="l">
              <a:spcBef>
                <a:spcPts val="1600"/>
              </a:spcBef>
              <a:spcAft>
                <a:spcPts val="0"/>
              </a:spcAft>
              <a:buNone/>
            </a:pPr>
            <a:r>
              <a:rPr b="1" lang="en"/>
              <a:t>Normal play convention:</a:t>
            </a:r>
            <a:r>
              <a:rPr lang="en"/>
              <a:t> The first player unable to make a move loses.</a:t>
            </a:r>
            <a:endParaRPr/>
          </a:p>
          <a:p>
            <a:pPr indent="-317500" lvl="0" marL="457200" rtl="0" algn="l">
              <a:spcBef>
                <a:spcPts val="0"/>
              </a:spcBef>
              <a:spcAft>
                <a:spcPts val="0"/>
              </a:spcAft>
              <a:buSzPts val="1400"/>
              <a:buChar char="-"/>
            </a:pPr>
            <a:r>
              <a:rPr i="1" lang="en"/>
              <a:t>misère play convention:</a:t>
            </a:r>
            <a:r>
              <a:rPr lang="en"/>
              <a:t> The first player unable to make a move wins.</a:t>
            </a:r>
            <a:endParaRPr/>
          </a:p>
          <a:p>
            <a:pPr indent="0" lvl="0" marL="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6"/>
          <p:cNvSpPr txBox="1"/>
          <p:nvPr>
            <p:ph type="title"/>
          </p:nvPr>
        </p:nvSpPr>
        <p:spPr>
          <a:xfrm>
            <a:off x="363750" y="554850"/>
            <a:ext cx="3855900" cy="4033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Game of Thrones</a:t>
            </a:r>
            <a:endParaRPr/>
          </a:p>
        </p:txBody>
      </p:sp>
      <p:sp>
        <p:nvSpPr>
          <p:cNvPr id="355" name="Google Shape;355;p56"/>
          <p:cNvSpPr txBox="1"/>
          <p:nvPr>
            <p:ph idx="1" type="body"/>
          </p:nvPr>
        </p:nvSpPr>
        <p:spPr>
          <a:xfrm>
            <a:off x="4947374" y="554850"/>
            <a:ext cx="3855900" cy="4033800"/>
          </a:xfrm>
          <a:prstGeom prst="rect">
            <a:avLst/>
          </a:prstGeom>
        </p:spPr>
        <p:txBody>
          <a:bodyPr anchorCtr="0" anchor="ctr" bIns="91425" lIns="91425" spcFirstLastPara="1" rIns="91425" wrap="square" tIns="91425">
            <a:normAutofit fontScale="85000"/>
          </a:bodyPr>
          <a:lstStyle/>
          <a:p>
            <a:pPr indent="0" lvl="0" marL="0" rtl="0" algn="l">
              <a:spcBef>
                <a:spcPts val="0"/>
              </a:spcBef>
              <a:spcAft>
                <a:spcPts val="0"/>
              </a:spcAft>
              <a:buNone/>
            </a:pPr>
            <a:r>
              <a:rPr lang="en"/>
              <a:t>Played on a type of graph called </a:t>
            </a:r>
            <a:r>
              <a:rPr i="1" lang="en"/>
              <a:t>tournaments</a:t>
            </a:r>
            <a:r>
              <a:rPr lang="en"/>
              <a:t>, which are complete directed graphs or digraphs.</a:t>
            </a:r>
            <a:endParaRPr/>
          </a:p>
          <a:p>
            <a:pPr indent="0" lvl="0" marL="0" rtl="0" algn="l">
              <a:spcBef>
                <a:spcPts val="1600"/>
              </a:spcBef>
              <a:spcAft>
                <a:spcPts val="0"/>
              </a:spcAft>
              <a:buNone/>
            </a:pPr>
            <a:r>
              <a:rPr lang="en"/>
              <a:t>If there is an edge from </a:t>
            </a:r>
            <a:r>
              <a:rPr i="1" lang="en"/>
              <a:t>x</a:t>
            </a:r>
            <a:r>
              <a:rPr lang="en"/>
              <a:t> to </a:t>
            </a:r>
            <a:r>
              <a:rPr i="1" lang="en"/>
              <a:t>y</a:t>
            </a:r>
            <a:r>
              <a:rPr lang="en"/>
              <a:t>, we say that </a:t>
            </a:r>
            <a:r>
              <a:rPr i="1" lang="en"/>
              <a:t>x beats y. </a:t>
            </a:r>
            <a:r>
              <a:rPr lang="en"/>
              <a:t>The </a:t>
            </a:r>
            <a:r>
              <a:rPr i="1" lang="en"/>
              <a:t>score </a:t>
            </a:r>
            <a:r>
              <a:rPr lang="en"/>
              <a:t>of a vertex is how many vertices it beats.</a:t>
            </a:r>
            <a:endParaRPr i="1"/>
          </a:p>
          <a:p>
            <a:pPr indent="0" lvl="0" marL="0" rtl="0" algn="l">
              <a:spcBef>
                <a:spcPts val="1600"/>
              </a:spcBef>
              <a:spcAft>
                <a:spcPts val="0"/>
              </a:spcAft>
              <a:buNone/>
            </a:pPr>
            <a:r>
              <a:rPr lang="en"/>
              <a:t>A </a:t>
            </a:r>
            <a:r>
              <a:rPr i="1" lang="en"/>
              <a:t>king </a:t>
            </a:r>
            <a:r>
              <a:rPr lang="en"/>
              <a:t>in a tournament is a vertex </a:t>
            </a:r>
            <a:r>
              <a:rPr i="1" lang="en"/>
              <a:t>v </a:t>
            </a:r>
            <a:r>
              <a:rPr lang="en"/>
              <a:t>such that for </a:t>
            </a:r>
            <a:r>
              <a:rPr lang="en" u="sng"/>
              <a:t>every other vertex</a:t>
            </a:r>
            <a:r>
              <a:rPr lang="en"/>
              <a:t> </a:t>
            </a:r>
            <a:r>
              <a:rPr i="1" lang="en"/>
              <a:t>x</a:t>
            </a:r>
            <a:r>
              <a:rPr lang="en"/>
              <a:t>, there exists either an edge from </a:t>
            </a:r>
            <a:r>
              <a:rPr i="1" lang="en"/>
              <a:t>v</a:t>
            </a:r>
            <a:r>
              <a:rPr lang="en"/>
              <a:t> to </a:t>
            </a:r>
            <a:r>
              <a:rPr i="1" lang="en"/>
              <a:t>x </a:t>
            </a:r>
            <a:r>
              <a:rPr lang="en"/>
              <a:t>OR there exists a vertex  </a:t>
            </a:r>
            <a:r>
              <a:rPr i="1" lang="en"/>
              <a:t>y</a:t>
            </a:r>
            <a:r>
              <a:rPr lang="en"/>
              <a:t> such that there is an edge from </a:t>
            </a:r>
            <a:r>
              <a:rPr i="1" lang="en"/>
              <a:t>v</a:t>
            </a:r>
            <a:r>
              <a:rPr lang="en"/>
              <a:t> to </a:t>
            </a:r>
            <a:r>
              <a:rPr i="1" lang="en"/>
              <a:t>y</a:t>
            </a:r>
            <a:r>
              <a:rPr lang="en"/>
              <a:t> AND </a:t>
            </a:r>
            <a:r>
              <a:rPr i="1" lang="en"/>
              <a:t>y</a:t>
            </a:r>
            <a:r>
              <a:rPr lang="en"/>
              <a:t> to </a:t>
            </a:r>
            <a:r>
              <a:rPr i="1" lang="en"/>
              <a:t>x.</a:t>
            </a:r>
            <a:endParaRPr i="1"/>
          </a:p>
          <a:p>
            <a:pPr indent="0" lvl="0" marL="0" rtl="0" algn="l">
              <a:spcBef>
                <a:spcPts val="1600"/>
              </a:spcBef>
              <a:spcAft>
                <a:spcPts val="1600"/>
              </a:spcAft>
              <a:buNone/>
            </a:pPr>
            <a:r>
              <a:rPr lang="en"/>
              <a:t>Players take turns removing vertices where the next player will play on the induced subgraph of the tournament, and ends when there is exactly one king left in the tournament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pic>
        <p:nvPicPr>
          <p:cNvPr id="360" name="Google Shape;360;p57"/>
          <p:cNvPicPr preferRelativeResize="0"/>
          <p:nvPr/>
        </p:nvPicPr>
        <p:blipFill rotWithShape="1">
          <a:blip r:embed="rId3">
            <a:alphaModFix/>
          </a:blip>
          <a:srcRect b="12224" l="14268" r="49359" t="26650"/>
          <a:stretch/>
        </p:blipFill>
        <p:spPr>
          <a:xfrm>
            <a:off x="1850237" y="0"/>
            <a:ext cx="5443524" cy="5143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pic>
        <p:nvPicPr>
          <p:cNvPr id="365" name="Google Shape;365;p58"/>
          <p:cNvPicPr preferRelativeResize="0"/>
          <p:nvPr/>
        </p:nvPicPr>
        <p:blipFill rotWithShape="1">
          <a:blip r:embed="rId3">
            <a:alphaModFix/>
          </a:blip>
          <a:srcRect b="12736" l="51924" r="11131" t="24614"/>
          <a:stretch/>
        </p:blipFill>
        <p:spPr>
          <a:xfrm>
            <a:off x="1874805" y="0"/>
            <a:ext cx="5394395" cy="5143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59"/>
          <p:cNvPicPr preferRelativeResize="0"/>
          <p:nvPr/>
        </p:nvPicPr>
        <p:blipFill rotWithShape="1">
          <a:blip r:embed="rId3">
            <a:alphaModFix/>
          </a:blip>
          <a:srcRect b="18852" l="12978" r="48647" t="25372"/>
          <a:stretch/>
        </p:blipFill>
        <p:spPr>
          <a:xfrm>
            <a:off x="1424825" y="0"/>
            <a:ext cx="6294344" cy="5143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pic>
        <p:nvPicPr>
          <p:cNvPr id="375" name="Google Shape;375;p60"/>
          <p:cNvPicPr preferRelativeResize="0"/>
          <p:nvPr/>
        </p:nvPicPr>
        <p:blipFill rotWithShape="1">
          <a:blip r:embed="rId3">
            <a:alphaModFix/>
          </a:blip>
          <a:srcRect b="15030" l="50349" r="11847" t="26394"/>
          <a:stretch/>
        </p:blipFill>
        <p:spPr>
          <a:xfrm>
            <a:off x="1620074" y="0"/>
            <a:ext cx="5903852" cy="5143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1"/>
          <p:cNvSpPr txBox="1"/>
          <p:nvPr>
            <p:ph type="title"/>
          </p:nvPr>
        </p:nvSpPr>
        <p:spPr>
          <a:xfrm>
            <a:off x="308775" y="770525"/>
            <a:ext cx="2866800" cy="375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Sprague-Grundy and Game of Thrones</a:t>
            </a:r>
            <a:endParaRPr sz="2600"/>
          </a:p>
        </p:txBody>
      </p:sp>
      <p:sp>
        <p:nvSpPr>
          <p:cNvPr id="381" name="Google Shape;381;p61"/>
          <p:cNvSpPr txBox="1"/>
          <p:nvPr>
            <p:ph idx="1" type="body"/>
          </p:nvPr>
        </p:nvSpPr>
        <p:spPr>
          <a:xfrm>
            <a:off x="4022850" y="770525"/>
            <a:ext cx="4919400" cy="38118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a:t>Here is out Sprague-Grundy labeled graph of Game of Thrones on the 6-vertex tournament to the left. We can see that this tournament is in a winning position for the first player if they make a specific move.</a:t>
            </a:r>
            <a:endParaRPr/>
          </a:p>
        </p:txBody>
      </p:sp>
      <p:pic>
        <p:nvPicPr>
          <p:cNvPr id="382" name="Google Shape;382;p61"/>
          <p:cNvPicPr preferRelativeResize="0"/>
          <p:nvPr/>
        </p:nvPicPr>
        <p:blipFill rotWithShape="1">
          <a:blip r:embed="rId3">
            <a:alphaModFix/>
          </a:blip>
          <a:srcRect b="12021" l="30594" r="27356" t="26988"/>
          <a:stretch/>
        </p:blipFill>
        <p:spPr>
          <a:xfrm>
            <a:off x="4510375" y="1844650"/>
            <a:ext cx="3844925" cy="3135475"/>
          </a:xfrm>
          <a:prstGeom prst="rect">
            <a:avLst/>
          </a:prstGeom>
          <a:noFill/>
          <a:ln>
            <a:noFill/>
          </a:ln>
        </p:spPr>
      </p:pic>
      <p:pic>
        <p:nvPicPr>
          <p:cNvPr id="383" name="Google Shape;383;p61"/>
          <p:cNvPicPr preferRelativeResize="0"/>
          <p:nvPr/>
        </p:nvPicPr>
        <p:blipFill rotWithShape="1">
          <a:blip r:embed="rId4">
            <a:alphaModFix/>
          </a:blip>
          <a:srcRect b="26196" l="37600" r="35446" t="30417"/>
          <a:stretch/>
        </p:blipFill>
        <p:spPr>
          <a:xfrm>
            <a:off x="509838" y="2371037"/>
            <a:ext cx="2464674" cy="22305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2"/>
          <p:cNvSpPr txBox="1"/>
          <p:nvPr>
            <p:ph type="title"/>
          </p:nvPr>
        </p:nvSpPr>
        <p:spPr>
          <a:xfrm>
            <a:off x="284100" y="307975"/>
            <a:ext cx="2479800" cy="4268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of Thrones Applet</a:t>
            </a:r>
            <a:endParaRPr/>
          </a:p>
        </p:txBody>
      </p:sp>
      <p:sp>
        <p:nvSpPr>
          <p:cNvPr id="389" name="Google Shape;389;p62"/>
          <p:cNvSpPr txBox="1"/>
          <p:nvPr>
            <p:ph idx="1" type="body"/>
          </p:nvPr>
        </p:nvSpPr>
        <p:spPr>
          <a:xfrm>
            <a:off x="3381100" y="307975"/>
            <a:ext cx="5451300" cy="42687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Following the JavaScript code in Trevor’s William’s 2017 dissertation, I was able to recreate his tournament’s applet in GeoGebra. It takes in a binary string that represents the adjacencies of the upper triangle of a tournament and creates a tournament that can show/hide any kings. When in edit mode, you can manually delete vertices to play the game.</a:t>
            </a:r>
            <a:endParaRPr/>
          </a:p>
          <a:p>
            <a:pPr indent="0" lvl="0" marL="0" rtl="0" algn="l">
              <a:spcBef>
                <a:spcPts val="1600"/>
              </a:spcBef>
              <a:spcAft>
                <a:spcPts val="0"/>
              </a:spcAft>
              <a:buNone/>
            </a:pPr>
            <a:r>
              <a:rPr lang="en"/>
              <a:t>Find applet here: </a:t>
            </a:r>
            <a:r>
              <a:rPr lang="en" u="sng">
                <a:solidFill>
                  <a:schemeClr val="hlink"/>
                </a:solidFill>
                <a:hlinkClick r:id="rId3"/>
              </a:rPr>
              <a:t>https://www.geogebra.org/m/gfc8v9dz</a:t>
            </a:r>
            <a:endParaRPr/>
          </a:p>
          <a:p>
            <a:pPr indent="0" lvl="0" marL="0" rtl="0" algn="l">
              <a:spcBef>
                <a:spcPts val="1600"/>
              </a:spcBef>
              <a:spcAft>
                <a:spcPts val="0"/>
              </a:spcAft>
              <a:buNone/>
            </a:pPr>
            <a:r>
              <a:rPr lang="en"/>
              <a:t>Find tournaments here: </a:t>
            </a:r>
            <a:r>
              <a:rPr lang="en" u="sng">
                <a:solidFill>
                  <a:schemeClr val="hlink"/>
                </a:solidFill>
                <a:hlinkClick r:id="rId4"/>
              </a:rPr>
              <a:t>http://users.cecs.anu.edu.au/~bdm/data/digraphs.html</a:t>
            </a:r>
            <a:endParaRPr/>
          </a:p>
          <a:p>
            <a:pPr indent="0" lvl="0" marL="0" rtl="0" algn="l">
              <a:spcBef>
                <a:spcPts val="1600"/>
              </a:spcBef>
              <a:spcAft>
                <a:spcPts val="1600"/>
              </a:spcAft>
              <a:buNone/>
            </a:pPr>
            <a:r>
              <a:rPr lang="en"/>
              <a:t>Or you may email me for a downloaded .ggb file for use on desktop GeoGebra scamara1@une.edu.</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 of Graph Games</a:t>
            </a:r>
            <a:endParaRPr/>
          </a:p>
        </p:txBody>
      </p:sp>
      <p:sp>
        <p:nvSpPr>
          <p:cNvPr id="395" name="Google Shape;395;p63"/>
          <p:cNvSpPr txBox="1"/>
          <p:nvPr>
            <p:ph idx="1" type="body"/>
          </p:nvPr>
        </p:nvSpPr>
        <p:spPr>
          <a:xfrm>
            <a:off x="311700" y="1152475"/>
            <a:ext cx="8520600" cy="322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if we played Graph Nim and Game of Thrones at the same time? On a players turn, they select either Graph Nim or Games of Thrones to make a move. A game formed by combining games is called the </a:t>
            </a:r>
            <a:r>
              <a:rPr i="1" lang="en"/>
              <a:t>disjunctive sum</a:t>
            </a:r>
            <a:r>
              <a:rPr lang="en"/>
              <a:t> of games.</a:t>
            </a:r>
            <a:endParaRPr/>
          </a:p>
          <a:p>
            <a:pPr indent="0" lvl="0" marL="0" rtl="0" algn="l">
              <a:spcBef>
                <a:spcPts val="1600"/>
              </a:spcBef>
              <a:spcAft>
                <a:spcPts val="0"/>
              </a:spcAft>
              <a:buNone/>
            </a:pPr>
            <a:r>
              <a:rPr lang="en"/>
              <a:t>If we have </a:t>
            </a:r>
            <a:r>
              <a:rPr i="1" lang="en"/>
              <a:t>n</a:t>
            </a:r>
            <a:r>
              <a:rPr lang="en"/>
              <a:t> progressively bounded graphs (limited for the purpose of only finite games), the game played combining all graphs is graph </a:t>
            </a:r>
            <a:r>
              <a:rPr i="1" lang="en"/>
              <a:t>G</a:t>
            </a:r>
            <a:r>
              <a:rPr lang="en"/>
              <a:t> or the </a:t>
            </a:r>
            <a:r>
              <a:rPr i="1" lang="en"/>
              <a:t>sum </a:t>
            </a:r>
            <a:r>
              <a:rPr lang="en"/>
              <a:t>of </a:t>
            </a:r>
            <a:r>
              <a:rPr i="1" lang="en"/>
              <a:t>G</a:t>
            </a:r>
            <a:r>
              <a:rPr baseline="-25000" i="1" lang="en"/>
              <a:t>1</a:t>
            </a:r>
            <a:r>
              <a:rPr i="1" lang="en"/>
              <a:t>, G</a:t>
            </a:r>
            <a:r>
              <a:rPr baseline="-25000" i="1" lang="en"/>
              <a:t>2</a:t>
            </a:r>
            <a:r>
              <a:rPr i="1" lang="en"/>
              <a:t>, …, G</a:t>
            </a:r>
            <a:r>
              <a:rPr baseline="-25000" i="1" lang="en"/>
              <a:t>n</a:t>
            </a:r>
            <a:r>
              <a:rPr i="1" lang="en"/>
              <a:t>. </a:t>
            </a:r>
            <a:endParaRPr i="1"/>
          </a:p>
          <a:p>
            <a:pPr indent="0" lvl="0" marL="0" rtl="0" algn="l">
              <a:spcBef>
                <a:spcPts val="1600"/>
              </a:spcBef>
              <a:spcAft>
                <a:spcPts val="1600"/>
              </a:spcAft>
              <a:buNone/>
            </a:pPr>
            <a:r>
              <a:rPr i="1" lang="en"/>
              <a:t>G = (X, F)</a:t>
            </a:r>
            <a:r>
              <a:rPr lang="en"/>
              <a:t>, where </a:t>
            </a:r>
            <a:r>
              <a:rPr i="1" lang="en"/>
              <a:t>X </a:t>
            </a:r>
            <a:r>
              <a:rPr lang="en"/>
              <a:t>is the cartesian product of all sets of vertices </a:t>
            </a:r>
            <a:r>
              <a:rPr i="1" lang="en"/>
              <a:t>{X</a:t>
            </a:r>
            <a:r>
              <a:rPr baseline="-25000" i="1" lang="en"/>
              <a:t>1</a:t>
            </a:r>
            <a:r>
              <a:rPr i="1" lang="en"/>
              <a:t>, X</a:t>
            </a:r>
            <a:r>
              <a:rPr baseline="-25000" i="1" lang="en"/>
              <a:t>2</a:t>
            </a:r>
            <a:r>
              <a:rPr i="1" lang="en"/>
              <a:t>, …, X</a:t>
            </a:r>
            <a:r>
              <a:rPr baseline="-25000" i="1" lang="en"/>
              <a:t>3</a:t>
            </a:r>
            <a:r>
              <a:rPr i="1" lang="en"/>
              <a: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4"/>
          <p:cNvSpPr txBox="1"/>
          <p:nvPr>
            <p:ph type="title"/>
          </p:nvPr>
        </p:nvSpPr>
        <p:spPr>
          <a:xfrm>
            <a:off x="349300" y="450120"/>
            <a:ext cx="3898200" cy="411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Sprague-Grundy of Sum Graph Games</a:t>
            </a:r>
            <a:endParaRPr/>
          </a:p>
        </p:txBody>
      </p:sp>
      <p:sp>
        <p:nvSpPr>
          <p:cNvPr id="401" name="Google Shape;401;p64"/>
          <p:cNvSpPr txBox="1"/>
          <p:nvPr>
            <p:ph idx="1" type="body"/>
          </p:nvPr>
        </p:nvSpPr>
        <p:spPr>
          <a:xfrm>
            <a:off x="4572000" y="450120"/>
            <a:ext cx="4222800" cy="411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Sprague-Grundy function for a sum of graph games is the nim sum of the Sprague-Grundy functions of the individual graph games.</a:t>
            </a:r>
            <a:endParaRPr/>
          </a:p>
          <a:p>
            <a:pPr indent="0" lvl="0" marL="0" rtl="0" algn="l">
              <a:spcBef>
                <a:spcPts val="1600"/>
              </a:spcBef>
              <a:spcAft>
                <a:spcPts val="0"/>
              </a:spcAft>
              <a:buNone/>
            </a:pPr>
            <a:r>
              <a:rPr lang="en"/>
              <a:t>If </a:t>
            </a:r>
            <a:r>
              <a:rPr i="1" lang="en"/>
              <a:t>g</a:t>
            </a:r>
            <a:r>
              <a:rPr baseline="-25000" i="1" lang="en"/>
              <a:t>i</a:t>
            </a:r>
            <a:r>
              <a:rPr lang="en"/>
              <a:t> is the Sprague-Grundy function of </a:t>
            </a:r>
            <a:r>
              <a:rPr i="1" lang="en"/>
              <a:t>G</a:t>
            </a:r>
            <a:r>
              <a:rPr baseline="-25000" i="1" lang="en"/>
              <a:t>i</a:t>
            </a:r>
            <a:r>
              <a:rPr i="1" lang="en"/>
              <a:t>, i = 1, ..., n</a:t>
            </a:r>
            <a:r>
              <a:rPr lang="en"/>
              <a:t>, then </a:t>
            </a:r>
            <a:r>
              <a:rPr i="1" lang="en"/>
              <a:t>G = </a:t>
            </a:r>
            <a:r>
              <a:rPr i="1" lang="en"/>
              <a:t>G</a:t>
            </a:r>
            <a:r>
              <a:rPr baseline="-25000" i="1" lang="en"/>
              <a:t>1</a:t>
            </a:r>
            <a:r>
              <a:rPr i="1" lang="en"/>
              <a:t> </a:t>
            </a:r>
            <a:r>
              <a:rPr i="1" lang="en"/>
              <a:t>+ ··· + G</a:t>
            </a:r>
            <a:r>
              <a:rPr baseline="-25000" i="1" lang="en"/>
              <a:t>n</a:t>
            </a:r>
            <a:r>
              <a:rPr lang="en"/>
              <a:t> has Sprague-Grundy function </a:t>
            </a:r>
            <a:r>
              <a:rPr i="1" lang="en"/>
              <a:t>g(x</a:t>
            </a:r>
            <a:r>
              <a:rPr baseline="-25000" i="1" lang="en"/>
              <a:t>1</a:t>
            </a:r>
            <a:r>
              <a:rPr i="1" lang="en"/>
              <a:t>, ..., x</a:t>
            </a:r>
            <a:r>
              <a:rPr baseline="-25000" i="1" lang="en"/>
              <a:t>n</a:t>
            </a:r>
            <a:r>
              <a:rPr i="1" lang="en"/>
              <a:t>) = g</a:t>
            </a:r>
            <a:r>
              <a:rPr baseline="-25000" i="1" lang="en"/>
              <a:t>1</a:t>
            </a:r>
            <a:r>
              <a:rPr i="1" lang="en"/>
              <a:t>(x</a:t>
            </a:r>
            <a:r>
              <a:rPr baseline="-25000" i="1" lang="en"/>
              <a:t>1</a:t>
            </a:r>
            <a:r>
              <a:rPr i="1" lang="en"/>
              <a:t>) </a:t>
            </a:r>
            <a:r>
              <a:rPr lang="en"/>
              <a:t>⊕</a:t>
            </a:r>
            <a:r>
              <a:rPr i="1" lang="en"/>
              <a:t>··· </a:t>
            </a:r>
            <a:r>
              <a:rPr lang="en"/>
              <a:t>⊕</a:t>
            </a:r>
            <a:r>
              <a:rPr i="1" lang="en"/>
              <a:t> g</a:t>
            </a:r>
            <a:r>
              <a:rPr baseline="-25000" i="1" lang="en"/>
              <a:t>n</a:t>
            </a:r>
            <a:r>
              <a:rPr i="1" lang="en"/>
              <a:t>(x</a:t>
            </a:r>
            <a:r>
              <a:rPr baseline="-25000" i="1" lang="en"/>
              <a:t>n</a:t>
            </a:r>
            <a:r>
              <a:rPr i="1" lang="en"/>
              <a:t>)</a:t>
            </a:r>
            <a:r>
              <a:rPr lang="en"/>
              <a:t>.</a:t>
            </a:r>
            <a:endParaRPr/>
          </a:p>
          <a:p>
            <a:pPr indent="0" lvl="0" marL="0" rtl="0" algn="l">
              <a:spcBef>
                <a:spcPts val="1600"/>
              </a:spcBef>
              <a:spcAft>
                <a:spcPts val="1600"/>
              </a:spcAft>
              <a:buNone/>
            </a:pPr>
            <a:r>
              <a:rPr lang="en"/>
              <a:t>Rather than make a new Sprague-Grundy graph for all possible positions of a sum of graph games, we can take the nim sum of the Grundy values for already known games.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5"/>
          <p:cNvSpPr txBox="1"/>
          <p:nvPr>
            <p:ph type="title"/>
          </p:nvPr>
        </p:nvSpPr>
        <p:spPr>
          <a:xfrm>
            <a:off x="349300" y="450120"/>
            <a:ext cx="3898200" cy="411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 of Graph Nim and Game of Thrones</a:t>
            </a:r>
            <a:endParaRPr/>
          </a:p>
        </p:txBody>
      </p:sp>
      <p:sp>
        <p:nvSpPr>
          <p:cNvPr id="407" name="Google Shape;407;p65"/>
          <p:cNvSpPr txBox="1"/>
          <p:nvPr>
            <p:ph idx="1" type="body"/>
          </p:nvPr>
        </p:nvSpPr>
        <p:spPr>
          <a:xfrm>
            <a:off x="5029750" y="450125"/>
            <a:ext cx="3765000" cy="411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Here on the left we have our known Game of Thrones position, which we will denote </a:t>
            </a:r>
            <a:r>
              <a:rPr i="1" lang="en"/>
              <a:t>G</a:t>
            </a:r>
            <a:r>
              <a:rPr baseline="-25000" i="1" lang="en"/>
              <a:t>1</a:t>
            </a:r>
            <a:r>
              <a:rPr i="1" lang="en"/>
              <a:t> </a:t>
            </a:r>
            <a:r>
              <a:rPr lang="en"/>
              <a:t>and we know that</a:t>
            </a:r>
            <a:r>
              <a:rPr lang="en"/>
              <a:t> </a:t>
            </a:r>
            <a:r>
              <a:rPr i="1" lang="en"/>
              <a:t>g</a:t>
            </a:r>
            <a:r>
              <a:rPr baseline="-25000" i="1" lang="en"/>
              <a:t>1</a:t>
            </a:r>
            <a:r>
              <a:rPr lang="en"/>
              <a:t> = 2. On the right is our Graph Nim game, which we will denote </a:t>
            </a:r>
            <a:r>
              <a:rPr i="1" lang="en"/>
              <a:t>G</a:t>
            </a:r>
            <a:r>
              <a:rPr baseline="-25000" i="1" lang="en"/>
              <a:t>2</a:t>
            </a:r>
            <a:r>
              <a:rPr i="1" lang="en"/>
              <a:t>,</a:t>
            </a:r>
            <a:r>
              <a:rPr lang="en"/>
              <a:t> where </a:t>
            </a:r>
            <a:r>
              <a:rPr i="1" lang="en"/>
              <a:t>g</a:t>
            </a:r>
            <a:r>
              <a:rPr baseline="-25000" i="1" lang="en"/>
              <a:t>2</a:t>
            </a:r>
            <a:r>
              <a:rPr i="1" lang="en"/>
              <a:t> </a:t>
            </a:r>
            <a:r>
              <a:rPr lang="en"/>
              <a:t>= 7.</a:t>
            </a:r>
            <a:endParaRPr/>
          </a:p>
          <a:p>
            <a:pPr indent="0" lvl="0" marL="0" rtl="0" algn="l">
              <a:spcBef>
                <a:spcPts val="1600"/>
              </a:spcBef>
              <a:spcAft>
                <a:spcPts val="0"/>
              </a:spcAft>
              <a:buNone/>
            </a:pPr>
            <a:r>
              <a:rPr lang="en"/>
              <a:t>2 = 0010</a:t>
            </a:r>
            <a:endParaRPr/>
          </a:p>
          <a:p>
            <a:pPr indent="0" lvl="0" marL="0" rtl="0" algn="l">
              <a:spcBef>
                <a:spcPts val="0"/>
              </a:spcBef>
              <a:spcAft>
                <a:spcPts val="0"/>
              </a:spcAft>
              <a:buNone/>
            </a:pPr>
            <a:r>
              <a:rPr lang="en"/>
              <a:t>7 = 0111</a:t>
            </a:r>
            <a:endParaRPr/>
          </a:p>
          <a:p>
            <a:pPr indent="0" lvl="0" marL="0" rtl="0" algn="l">
              <a:spcBef>
                <a:spcPts val="0"/>
              </a:spcBef>
              <a:spcAft>
                <a:spcPts val="0"/>
              </a:spcAft>
              <a:buNone/>
            </a:pPr>
            <a:r>
              <a:rPr lang="en"/>
              <a:t>2⊕7 = 0101 = *5</a:t>
            </a:r>
            <a:endParaRPr/>
          </a:p>
          <a:p>
            <a:pPr indent="0" lvl="0" marL="0" rtl="0" algn="l">
              <a:spcBef>
                <a:spcPts val="1600"/>
              </a:spcBef>
              <a:spcAft>
                <a:spcPts val="1600"/>
              </a:spcAft>
              <a:buNone/>
            </a:pPr>
            <a:r>
              <a:rPr lang="en"/>
              <a:t>Our sum of these two graph games is *5, which means that it is in a winning position if the next player makes the right move.</a:t>
            </a:r>
            <a:endParaRPr/>
          </a:p>
        </p:txBody>
      </p:sp>
      <p:pic>
        <p:nvPicPr>
          <p:cNvPr id="408" name="Google Shape;408;p65"/>
          <p:cNvPicPr preferRelativeResize="0"/>
          <p:nvPr/>
        </p:nvPicPr>
        <p:blipFill rotWithShape="1">
          <a:blip r:embed="rId3">
            <a:alphaModFix/>
          </a:blip>
          <a:srcRect b="26196" l="37600" r="35446" t="30417"/>
          <a:stretch/>
        </p:blipFill>
        <p:spPr>
          <a:xfrm>
            <a:off x="349288" y="2334987"/>
            <a:ext cx="2464674" cy="2230550"/>
          </a:xfrm>
          <a:prstGeom prst="rect">
            <a:avLst/>
          </a:prstGeom>
          <a:noFill/>
          <a:ln>
            <a:noFill/>
          </a:ln>
        </p:spPr>
      </p:pic>
      <p:pic>
        <p:nvPicPr>
          <p:cNvPr id="409" name="Google Shape;409;p65"/>
          <p:cNvPicPr preferRelativeResize="0"/>
          <p:nvPr/>
        </p:nvPicPr>
        <p:blipFill rotWithShape="1">
          <a:blip r:embed="rId4">
            <a:alphaModFix/>
          </a:blip>
          <a:srcRect b="21412" l="38889" r="35382" t="37377"/>
          <a:stretch/>
        </p:blipFill>
        <p:spPr>
          <a:xfrm>
            <a:off x="2896501" y="2489725"/>
            <a:ext cx="2133251" cy="1921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363750" y="554850"/>
            <a:ext cx="3855900" cy="1006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Nim</a:t>
            </a:r>
            <a:endParaRPr/>
          </a:p>
        </p:txBody>
      </p:sp>
      <p:sp>
        <p:nvSpPr>
          <p:cNvPr id="209" name="Google Shape;209;p30"/>
          <p:cNvSpPr txBox="1"/>
          <p:nvPr>
            <p:ph idx="1" type="body"/>
          </p:nvPr>
        </p:nvSpPr>
        <p:spPr>
          <a:xfrm>
            <a:off x="4947374" y="554850"/>
            <a:ext cx="3855900" cy="4033800"/>
          </a:xfrm>
          <a:prstGeom prst="rect">
            <a:avLst/>
          </a:prstGeom>
        </p:spPr>
        <p:txBody>
          <a:bodyPr anchorCtr="0" anchor="ctr" bIns="91425" lIns="91425" spcFirstLastPara="1" rIns="91425" wrap="square" tIns="91425">
            <a:normAutofit/>
          </a:bodyPr>
          <a:lstStyle/>
          <a:p>
            <a:pPr indent="-330200" lvl="0" marL="457200" rtl="0" algn="l">
              <a:spcBef>
                <a:spcPts val="0"/>
              </a:spcBef>
              <a:spcAft>
                <a:spcPts val="0"/>
              </a:spcAft>
              <a:buSzPts val="1600"/>
              <a:buChar char="-"/>
            </a:pPr>
            <a:r>
              <a:rPr lang="en"/>
              <a:t>A classic and ancient impartial combinatorial game played with two players and normal play convention</a:t>
            </a:r>
            <a:endParaRPr/>
          </a:p>
          <a:p>
            <a:pPr indent="-330200" lvl="0" marL="457200" rtl="0" algn="l">
              <a:spcBef>
                <a:spcPts val="0"/>
              </a:spcBef>
              <a:spcAft>
                <a:spcPts val="0"/>
              </a:spcAft>
              <a:buSzPts val="1600"/>
              <a:buChar char="-"/>
            </a:pPr>
            <a:r>
              <a:rPr b="1" lang="en"/>
              <a:t>How to play</a:t>
            </a:r>
            <a:r>
              <a:rPr lang="en"/>
              <a:t>: </a:t>
            </a:r>
            <a:endParaRPr/>
          </a:p>
          <a:p>
            <a:pPr indent="-298450" lvl="1" marL="914400" rtl="0" algn="l">
              <a:spcBef>
                <a:spcPts val="0"/>
              </a:spcBef>
              <a:spcAft>
                <a:spcPts val="0"/>
              </a:spcAft>
              <a:buSzPts val="1100"/>
              <a:buChar char="-"/>
            </a:pPr>
            <a:r>
              <a:rPr lang="en"/>
              <a:t>There are three heaps of objects</a:t>
            </a:r>
            <a:endParaRPr/>
          </a:p>
          <a:p>
            <a:pPr indent="-298450" lvl="1" marL="914400" rtl="0" algn="l">
              <a:spcBef>
                <a:spcPts val="0"/>
              </a:spcBef>
              <a:spcAft>
                <a:spcPts val="0"/>
              </a:spcAft>
              <a:buSzPts val="1100"/>
              <a:buChar char="-"/>
            </a:pPr>
            <a:r>
              <a:rPr lang="en"/>
              <a:t>Players take turns removing any number of objects from a single heap</a:t>
            </a:r>
            <a:endParaRPr/>
          </a:p>
          <a:p>
            <a:pPr indent="-298450" lvl="1" marL="914400" rtl="0" algn="l">
              <a:spcBef>
                <a:spcPts val="0"/>
              </a:spcBef>
              <a:spcAft>
                <a:spcPts val="0"/>
              </a:spcAft>
              <a:buSzPts val="1100"/>
              <a:buChar char="-"/>
            </a:pPr>
            <a:r>
              <a:rPr lang="en"/>
              <a:t>By normal play convention, the player unable to move loses</a:t>
            </a:r>
            <a:endParaRPr/>
          </a:p>
        </p:txBody>
      </p:sp>
      <p:pic>
        <p:nvPicPr>
          <p:cNvPr id="210" name="Google Shape;210;p30"/>
          <p:cNvPicPr preferRelativeResize="0"/>
          <p:nvPr/>
        </p:nvPicPr>
        <p:blipFill>
          <a:blip r:embed="rId3">
            <a:alphaModFix/>
          </a:blip>
          <a:stretch>
            <a:fillRect/>
          </a:stretch>
        </p:blipFill>
        <p:spPr>
          <a:xfrm>
            <a:off x="353363" y="1714050"/>
            <a:ext cx="3876675" cy="26765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6"/>
          <p:cNvSpPr txBox="1"/>
          <p:nvPr>
            <p:ph type="title"/>
          </p:nvPr>
        </p:nvSpPr>
        <p:spPr>
          <a:xfrm>
            <a:off x="324475" y="148225"/>
            <a:ext cx="3559500" cy="1373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solidFill>
                  <a:schemeClr val="dk2"/>
                </a:solidFill>
              </a:rPr>
              <a:t>Sources</a:t>
            </a:r>
            <a:endParaRPr>
              <a:solidFill>
                <a:schemeClr val="dk2"/>
              </a:solidFill>
            </a:endParaRPr>
          </a:p>
        </p:txBody>
      </p:sp>
      <p:sp>
        <p:nvSpPr>
          <p:cNvPr id="415" name="Google Shape;415;p66"/>
          <p:cNvSpPr txBox="1"/>
          <p:nvPr>
            <p:ph idx="1" type="body"/>
          </p:nvPr>
        </p:nvSpPr>
        <p:spPr>
          <a:xfrm>
            <a:off x="324475" y="1920450"/>
            <a:ext cx="8494800" cy="270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https://en.wikipedia.org/wiki/Sprague%E2%80%93Grundy_theorem#Proof</a:t>
            </a:r>
            <a:endParaRPr/>
          </a:p>
          <a:p>
            <a:pPr indent="0" lvl="0" marL="0" rtl="0" algn="l">
              <a:spcBef>
                <a:spcPts val="1600"/>
              </a:spcBef>
              <a:spcAft>
                <a:spcPts val="0"/>
              </a:spcAft>
              <a:buNone/>
            </a:pPr>
            <a:r>
              <a:rPr lang="en" u="sng">
                <a:solidFill>
                  <a:schemeClr val="hlink"/>
                </a:solidFill>
                <a:hlinkClick r:id="rId4"/>
              </a:rPr>
              <a:t>https://digitalcommons.usu.edu/cgi/viewcontent.cgi?article=7649&amp;context=etd</a:t>
            </a:r>
            <a:endParaRPr/>
          </a:p>
          <a:p>
            <a:pPr indent="0" lvl="0" marL="0" rtl="0" algn="l">
              <a:spcBef>
                <a:spcPts val="1600"/>
              </a:spcBef>
              <a:spcAft>
                <a:spcPts val="0"/>
              </a:spcAft>
              <a:buNone/>
            </a:pPr>
            <a:r>
              <a:rPr lang="en" u="sng">
                <a:solidFill>
                  <a:schemeClr val="hlink"/>
                </a:solidFill>
                <a:hlinkClick r:id="rId5"/>
              </a:rPr>
              <a:t>https://www.cs.cmu.edu/afs/cs/academic/class/15859-f01/www/notes/comb.pdf</a:t>
            </a:r>
            <a:endParaRPr/>
          </a:p>
          <a:p>
            <a:pPr indent="0" lvl="0" marL="0" rtl="0" algn="l">
              <a:spcBef>
                <a:spcPts val="1600"/>
              </a:spcBef>
              <a:spcAft>
                <a:spcPts val="1600"/>
              </a:spcAft>
              <a:buNone/>
            </a:pPr>
            <a:r>
              <a:rPr lang="en" u="sng">
                <a:solidFill>
                  <a:schemeClr val="hlink"/>
                </a:solidFill>
                <a:hlinkClick r:id="rId6"/>
              </a:rPr>
              <a:t>https://math.rice.edu/~michael/teaching/2012Fall/nim.pdf</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4" name="Shape 214"/>
        <p:cNvGrpSpPr/>
        <p:nvPr/>
      </p:nvGrpSpPr>
      <p:grpSpPr>
        <a:xfrm>
          <a:off x="0" y="0"/>
          <a:ext cx="0" cy="0"/>
          <a:chOff x="0" y="0"/>
          <a:chExt cx="0" cy="0"/>
        </a:xfrm>
      </p:grpSpPr>
      <p:pic>
        <p:nvPicPr>
          <p:cNvPr id="215" name="Google Shape;215;p31"/>
          <p:cNvPicPr preferRelativeResize="0"/>
          <p:nvPr/>
        </p:nvPicPr>
        <p:blipFill>
          <a:blip r:embed="rId3">
            <a:alphaModFix/>
          </a:blip>
          <a:stretch>
            <a:fillRect/>
          </a:stretch>
        </p:blipFill>
        <p:spPr>
          <a:xfrm>
            <a:off x="127625" y="487050"/>
            <a:ext cx="8772525" cy="4057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32"/>
          <p:cNvPicPr preferRelativeResize="0"/>
          <p:nvPr/>
        </p:nvPicPr>
        <p:blipFill>
          <a:blip r:embed="rId3">
            <a:alphaModFix/>
          </a:blip>
          <a:stretch>
            <a:fillRect/>
          </a:stretch>
        </p:blipFill>
        <p:spPr>
          <a:xfrm>
            <a:off x="229125" y="597713"/>
            <a:ext cx="8685751" cy="3948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33"/>
          <p:cNvPicPr preferRelativeResize="0"/>
          <p:nvPr/>
        </p:nvPicPr>
        <p:blipFill>
          <a:blip r:embed="rId3">
            <a:alphaModFix/>
          </a:blip>
          <a:stretch>
            <a:fillRect/>
          </a:stretch>
        </p:blipFill>
        <p:spPr>
          <a:xfrm>
            <a:off x="152400" y="623350"/>
            <a:ext cx="8839201" cy="369399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34"/>
          <p:cNvPicPr preferRelativeResize="0"/>
          <p:nvPr/>
        </p:nvPicPr>
        <p:blipFill>
          <a:blip r:embed="rId3">
            <a:alphaModFix/>
          </a:blip>
          <a:stretch>
            <a:fillRect/>
          </a:stretch>
        </p:blipFill>
        <p:spPr>
          <a:xfrm>
            <a:off x="0" y="734871"/>
            <a:ext cx="8991600" cy="361252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35"/>
          <p:cNvPicPr preferRelativeResize="0"/>
          <p:nvPr/>
        </p:nvPicPr>
        <p:blipFill>
          <a:blip r:embed="rId3">
            <a:alphaModFix/>
          </a:blip>
          <a:stretch>
            <a:fillRect/>
          </a:stretch>
        </p:blipFill>
        <p:spPr>
          <a:xfrm>
            <a:off x="431725" y="709575"/>
            <a:ext cx="8082251" cy="3724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