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20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B62E-74FB-4CE8-99CF-8A2C638CFB63}" type="datetimeFigureOut">
              <a:rPr lang="zh-TW" altLang="en-US" smtClean="0"/>
              <a:pPr/>
              <a:t>2011/10/20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C81C-7052-49B7-BBDB-EF13767A48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B62E-74FB-4CE8-99CF-8A2C638CFB63}" type="datetimeFigureOut">
              <a:rPr lang="zh-TW" altLang="en-US" smtClean="0"/>
              <a:pPr/>
              <a:t>2011/10/20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C81C-7052-49B7-BBDB-EF13767A48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B62E-74FB-4CE8-99CF-8A2C638CFB63}" type="datetimeFigureOut">
              <a:rPr lang="zh-TW" altLang="en-US" smtClean="0"/>
              <a:pPr/>
              <a:t>2011/10/20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C81C-7052-49B7-BBDB-EF13767A48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B62E-74FB-4CE8-99CF-8A2C638CFB63}" type="datetimeFigureOut">
              <a:rPr lang="zh-TW" altLang="en-US" smtClean="0"/>
              <a:pPr/>
              <a:t>2011/10/20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C81C-7052-49B7-BBDB-EF13767A48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B62E-74FB-4CE8-99CF-8A2C638CFB63}" type="datetimeFigureOut">
              <a:rPr lang="zh-TW" altLang="en-US" smtClean="0"/>
              <a:pPr/>
              <a:t>2011/10/20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C81C-7052-49B7-BBDB-EF13767A48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B62E-74FB-4CE8-99CF-8A2C638CFB63}" type="datetimeFigureOut">
              <a:rPr lang="zh-TW" altLang="en-US" smtClean="0"/>
              <a:pPr/>
              <a:t>2011/10/20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C81C-7052-49B7-BBDB-EF13767A48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B62E-74FB-4CE8-99CF-8A2C638CFB63}" type="datetimeFigureOut">
              <a:rPr lang="zh-TW" altLang="en-US" smtClean="0"/>
              <a:pPr/>
              <a:t>2011/10/20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C81C-7052-49B7-BBDB-EF13767A48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B62E-74FB-4CE8-99CF-8A2C638CFB63}" type="datetimeFigureOut">
              <a:rPr lang="zh-TW" altLang="en-US" smtClean="0"/>
              <a:pPr/>
              <a:t>2011/10/20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C81C-7052-49B7-BBDB-EF13767A48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B62E-74FB-4CE8-99CF-8A2C638CFB63}" type="datetimeFigureOut">
              <a:rPr lang="zh-TW" altLang="en-US" smtClean="0"/>
              <a:pPr/>
              <a:t>2011/10/20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C81C-7052-49B7-BBDB-EF13767A48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B62E-74FB-4CE8-99CF-8A2C638CFB63}" type="datetimeFigureOut">
              <a:rPr lang="zh-TW" altLang="en-US" smtClean="0"/>
              <a:pPr/>
              <a:t>2011/10/20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C81C-7052-49B7-BBDB-EF13767A48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B62E-74FB-4CE8-99CF-8A2C638CFB63}" type="datetimeFigureOut">
              <a:rPr lang="zh-TW" altLang="en-US" smtClean="0"/>
              <a:pPr/>
              <a:t>2011/10/20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C81C-7052-49B7-BBDB-EF13767A48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6B62E-74FB-4CE8-99CF-8A2C638CFB63}" type="datetimeFigureOut">
              <a:rPr lang="zh-TW" altLang="en-US" smtClean="0"/>
              <a:pPr/>
              <a:t>2011/10/20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6C81C-7052-49B7-BBDB-EF13767A48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1484784"/>
            <a:ext cx="86409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2267744" y="1988840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19872" y="1484784"/>
            <a:ext cx="144016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/>
        </p:nvGraphicFramePr>
        <p:xfrm>
          <a:off x="1042988" y="1125538"/>
          <a:ext cx="885825" cy="287337"/>
        </p:xfrm>
        <a:graphic>
          <a:graphicData uri="http://schemas.openxmlformats.org/presentationml/2006/ole">
            <p:oleObj spid="_x0000_s1026" name="Equation" r:id="rId3" imgW="583920" imgH="190440" progId="Equation.DSMT4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725863" y="1124744"/>
          <a:ext cx="846137" cy="287337"/>
        </p:xfrm>
        <a:graphic>
          <a:graphicData uri="http://schemas.openxmlformats.org/presentationml/2006/ole">
            <p:oleObj spid="_x0000_s1027" name="Equation" r:id="rId4" imgW="558720" imgH="190440" progId="Equation.DSMT4">
              <p:embed/>
            </p:oleObj>
          </a:graphicData>
        </a:graphic>
      </p:graphicFrame>
      <p:grpSp>
        <p:nvGrpSpPr>
          <p:cNvPr id="23" name="群組 22"/>
          <p:cNvGrpSpPr/>
          <p:nvPr/>
        </p:nvGrpSpPr>
        <p:grpSpPr>
          <a:xfrm>
            <a:off x="2787650" y="1412875"/>
            <a:ext cx="560214" cy="1452563"/>
            <a:chOff x="339378" y="1412875"/>
            <a:chExt cx="560214" cy="1452563"/>
          </a:xfrm>
        </p:grpSpPr>
        <p:grpSp>
          <p:nvGrpSpPr>
            <p:cNvPr id="19" name="群組 18"/>
            <p:cNvGrpSpPr/>
            <p:nvPr/>
          </p:nvGrpSpPr>
          <p:grpSpPr>
            <a:xfrm>
              <a:off x="709857" y="1556792"/>
              <a:ext cx="189735" cy="1224136"/>
              <a:chOff x="709857" y="1556792"/>
              <a:chExt cx="189735" cy="1224136"/>
            </a:xfrm>
          </p:grpSpPr>
          <p:cxnSp>
            <p:nvCxnSpPr>
              <p:cNvPr id="11" name="直線單箭頭接點 10"/>
              <p:cNvCxnSpPr/>
              <p:nvPr/>
            </p:nvCxnSpPr>
            <p:spPr>
              <a:xfrm>
                <a:off x="755576" y="1556792"/>
                <a:ext cx="14401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單箭頭接點 12"/>
              <p:cNvCxnSpPr/>
              <p:nvPr/>
            </p:nvCxnSpPr>
            <p:spPr>
              <a:xfrm>
                <a:off x="755576" y="1700808"/>
                <a:ext cx="144016" cy="838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單箭頭接點 13"/>
              <p:cNvCxnSpPr/>
              <p:nvPr/>
            </p:nvCxnSpPr>
            <p:spPr>
              <a:xfrm>
                <a:off x="755576" y="2780928"/>
                <a:ext cx="14401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橢圓 14"/>
              <p:cNvSpPr/>
              <p:nvPr/>
            </p:nvSpPr>
            <p:spPr>
              <a:xfrm>
                <a:off x="709857" y="191683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/>
              <p:cNvSpPr/>
              <p:nvPr/>
            </p:nvSpPr>
            <p:spPr>
              <a:xfrm>
                <a:off x="709857" y="206923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橢圓 16"/>
              <p:cNvSpPr/>
              <p:nvPr/>
            </p:nvSpPr>
            <p:spPr>
              <a:xfrm>
                <a:off x="709857" y="223115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aphicFrame>
          <p:nvGraphicFramePr>
            <p:cNvPr id="20" name="物件 19"/>
            <p:cNvGraphicFramePr>
              <a:graphicFrameLocks noChangeAspect="1"/>
            </p:cNvGraphicFramePr>
            <p:nvPr/>
          </p:nvGraphicFramePr>
          <p:xfrm>
            <a:off x="348903" y="1412875"/>
            <a:ext cx="355600" cy="228600"/>
          </p:xfrm>
          <a:graphic>
            <a:graphicData uri="http://schemas.openxmlformats.org/presentationml/2006/ole">
              <p:oleObj spid="_x0000_s1028" name="Equation" r:id="rId5" imgW="355320" imgH="228600" progId="Equation.DSMT4">
                <p:embed/>
              </p:oleObj>
            </a:graphicData>
          </a:graphic>
        </p:graphicFrame>
        <p:graphicFrame>
          <p:nvGraphicFramePr>
            <p:cNvPr id="1029" name="Object 5"/>
            <p:cNvGraphicFramePr>
              <a:graphicFrameLocks noChangeAspect="1"/>
            </p:cNvGraphicFramePr>
            <p:nvPr/>
          </p:nvGraphicFramePr>
          <p:xfrm>
            <a:off x="350491" y="1573213"/>
            <a:ext cx="368300" cy="228600"/>
          </p:xfrm>
          <a:graphic>
            <a:graphicData uri="http://schemas.openxmlformats.org/presentationml/2006/ole">
              <p:oleObj spid="_x0000_s1029" name="Equation" r:id="rId6" imgW="368280" imgH="228600" progId="Equation.DSMT4">
                <p:embed/>
              </p:oleObj>
            </a:graphicData>
          </a:graphic>
        </p:graphicFrame>
        <p:graphicFrame>
          <p:nvGraphicFramePr>
            <p:cNvPr id="1030" name="Object 6"/>
            <p:cNvGraphicFramePr>
              <a:graphicFrameLocks noChangeAspect="1"/>
            </p:cNvGraphicFramePr>
            <p:nvPr/>
          </p:nvGraphicFramePr>
          <p:xfrm>
            <a:off x="339378" y="2636838"/>
            <a:ext cx="368300" cy="228600"/>
          </p:xfrm>
          <a:graphic>
            <a:graphicData uri="http://schemas.openxmlformats.org/presentationml/2006/ole">
              <p:oleObj spid="_x0000_s1030" name="Equation" r:id="rId7" imgW="368280" imgH="228600" progId="Equation.DSMT4">
                <p:embed/>
              </p:oleObj>
            </a:graphicData>
          </a:graphic>
        </p:graphicFrame>
      </p:grpSp>
      <p:grpSp>
        <p:nvGrpSpPr>
          <p:cNvPr id="24" name="群組 23"/>
          <p:cNvGrpSpPr/>
          <p:nvPr/>
        </p:nvGrpSpPr>
        <p:grpSpPr>
          <a:xfrm>
            <a:off x="440801" y="1412776"/>
            <a:ext cx="458791" cy="1452736"/>
            <a:chOff x="440801" y="1412776"/>
            <a:chExt cx="458791" cy="1452736"/>
          </a:xfrm>
        </p:grpSpPr>
        <p:grpSp>
          <p:nvGrpSpPr>
            <p:cNvPr id="25" name="群組 18"/>
            <p:cNvGrpSpPr/>
            <p:nvPr/>
          </p:nvGrpSpPr>
          <p:grpSpPr>
            <a:xfrm>
              <a:off x="611560" y="1556792"/>
              <a:ext cx="288032" cy="1224136"/>
              <a:chOff x="611560" y="1556792"/>
              <a:chExt cx="288032" cy="1224136"/>
            </a:xfrm>
          </p:grpSpPr>
          <p:cxnSp>
            <p:nvCxnSpPr>
              <p:cNvPr id="29" name="直線單箭頭接點 28"/>
              <p:cNvCxnSpPr/>
              <p:nvPr/>
            </p:nvCxnSpPr>
            <p:spPr>
              <a:xfrm>
                <a:off x="611560" y="155679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單箭頭接點 29"/>
              <p:cNvCxnSpPr/>
              <p:nvPr/>
            </p:nvCxnSpPr>
            <p:spPr>
              <a:xfrm>
                <a:off x="611560" y="170919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單箭頭接點 30"/>
              <p:cNvCxnSpPr/>
              <p:nvPr/>
            </p:nvCxnSpPr>
            <p:spPr>
              <a:xfrm>
                <a:off x="611560" y="2780928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橢圓 31"/>
              <p:cNvSpPr/>
              <p:nvPr/>
            </p:nvSpPr>
            <p:spPr>
              <a:xfrm>
                <a:off x="709857" y="191683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橢圓 32"/>
              <p:cNvSpPr/>
              <p:nvPr/>
            </p:nvSpPr>
            <p:spPr>
              <a:xfrm>
                <a:off x="709857" y="206923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橢圓 33"/>
              <p:cNvSpPr/>
              <p:nvPr/>
            </p:nvSpPr>
            <p:spPr>
              <a:xfrm>
                <a:off x="709857" y="223115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aphicFrame>
          <p:nvGraphicFramePr>
            <p:cNvPr id="26" name="物件 25"/>
            <p:cNvGraphicFramePr>
              <a:graphicFrameLocks noChangeAspect="1"/>
            </p:cNvGraphicFramePr>
            <p:nvPr/>
          </p:nvGraphicFramePr>
          <p:xfrm>
            <a:off x="449854" y="1412776"/>
            <a:ext cx="152400" cy="228600"/>
          </p:xfrm>
          <a:graphic>
            <a:graphicData uri="http://schemas.openxmlformats.org/presentationml/2006/ole">
              <p:oleObj spid="_x0000_s1031" name="Equation" r:id="rId8" imgW="152280" imgH="228600" progId="Equation.DSMT4">
                <p:embed/>
              </p:oleObj>
            </a:graphicData>
          </a:graphic>
        </p:graphicFrame>
        <p:graphicFrame>
          <p:nvGraphicFramePr>
            <p:cNvPr id="27" name="Object 5"/>
            <p:cNvGraphicFramePr>
              <a:graphicFrameLocks noChangeAspect="1"/>
            </p:cNvGraphicFramePr>
            <p:nvPr/>
          </p:nvGraphicFramePr>
          <p:xfrm>
            <a:off x="452438" y="1573213"/>
            <a:ext cx="165100" cy="228600"/>
          </p:xfrm>
          <a:graphic>
            <a:graphicData uri="http://schemas.openxmlformats.org/presentationml/2006/ole">
              <p:oleObj spid="_x0000_s1032" name="Equation" r:id="rId9" imgW="164880" imgH="228600" progId="Equation.DSMT4">
                <p:embed/>
              </p:oleObj>
            </a:graphicData>
          </a:graphic>
        </p:graphicFrame>
        <p:graphicFrame>
          <p:nvGraphicFramePr>
            <p:cNvPr id="28" name="Object 6"/>
            <p:cNvGraphicFramePr>
              <a:graphicFrameLocks noChangeAspect="1"/>
            </p:cNvGraphicFramePr>
            <p:nvPr/>
          </p:nvGraphicFramePr>
          <p:xfrm>
            <a:off x="440801" y="2636912"/>
            <a:ext cx="165100" cy="228600"/>
          </p:xfrm>
          <a:graphic>
            <a:graphicData uri="http://schemas.openxmlformats.org/presentationml/2006/ole">
              <p:oleObj spid="_x0000_s1033" name="Equation" r:id="rId10" imgW="164880" imgH="228600" progId="Equation.DSMT4">
                <p:embed/>
              </p:oleObj>
            </a:graphicData>
          </a:graphic>
        </p:graphicFrame>
      </p:grpSp>
      <p:grpSp>
        <p:nvGrpSpPr>
          <p:cNvPr id="37" name="群組 36"/>
          <p:cNvGrpSpPr/>
          <p:nvPr/>
        </p:nvGrpSpPr>
        <p:grpSpPr>
          <a:xfrm>
            <a:off x="5220072" y="2204864"/>
            <a:ext cx="2493121" cy="369332"/>
            <a:chOff x="5148064" y="1916832"/>
            <a:chExt cx="2493121" cy="369332"/>
          </a:xfrm>
        </p:grpSpPr>
        <p:sp>
          <p:nvSpPr>
            <p:cNvPr id="35" name="文字方塊 34"/>
            <p:cNvSpPr txBox="1"/>
            <p:nvPr/>
          </p:nvSpPr>
          <p:spPr>
            <a:xfrm>
              <a:off x="5148064" y="1916832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New representation in</a:t>
              </a:r>
              <a:endParaRPr lang="zh-TW" altLang="en-US" dirty="0"/>
            </a:p>
          </p:txBody>
        </p:sp>
        <p:graphicFrame>
          <p:nvGraphicFramePr>
            <p:cNvPr id="36" name="物件 35"/>
            <p:cNvGraphicFramePr>
              <a:graphicFrameLocks noChangeAspect="1"/>
            </p:cNvGraphicFramePr>
            <p:nvPr/>
          </p:nvGraphicFramePr>
          <p:xfrm>
            <a:off x="7353491" y="1962336"/>
            <a:ext cx="287694" cy="269713"/>
          </p:xfrm>
          <a:graphic>
            <a:graphicData uri="http://schemas.openxmlformats.org/presentationml/2006/ole">
              <p:oleObj spid="_x0000_s1034" name="Equation" r:id="rId11" imgW="203040" imgH="190440" progId="Equation.DSMT4">
                <p:embed/>
              </p:oleObj>
            </a:graphicData>
          </a:graphic>
        </p:graphicFrame>
      </p:grpSp>
      <p:sp>
        <p:nvSpPr>
          <p:cNvPr id="38" name="矩形 37"/>
          <p:cNvSpPr/>
          <p:nvPr/>
        </p:nvSpPr>
        <p:spPr>
          <a:xfrm>
            <a:off x="3419872" y="1484784"/>
            <a:ext cx="144016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肘形接點 39"/>
          <p:cNvCxnSpPr/>
          <p:nvPr/>
        </p:nvCxnSpPr>
        <p:spPr>
          <a:xfrm>
            <a:off x="4932040" y="1556792"/>
            <a:ext cx="360040" cy="2160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413002" y="1700808"/>
            <a:ext cx="230425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413002" y="170080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5629026" y="170080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7501234" y="170080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單箭頭接點 48"/>
          <p:cNvCxnSpPr/>
          <p:nvPr/>
        </p:nvCxnSpPr>
        <p:spPr>
          <a:xfrm flipV="1">
            <a:off x="5521014" y="1556792"/>
            <a:ext cx="3600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V="1">
            <a:off x="5737038" y="1556792"/>
            <a:ext cx="18002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H="1" flipV="1">
            <a:off x="7573242" y="1556792"/>
            <a:ext cx="7200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物件 54"/>
          <p:cNvGraphicFramePr>
            <a:graphicFrameLocks noChangeAspect="1"/>
          </p:cNvGraphicFramePr>
          <p:nvPr/>
        </p:nvGraphicFramePr>
        <p:xfrm>
          <a:off x="5288138" y="1349821"/>
          <a:ext cx="520700" cy="228600"/>
        </p:xfrm>
        <a:graphic>
          <a:graphicData uri="http://schemas.openxmlformats.org/presentationml/2006/ole">
            <p:oleObj spid="_x0000_s1035" name="Equation" r:id="rId12" imgW="520560" imgH="228600" progId="Equation.DSMT4">
              <p:embed/>
            </p:oleObj>
          </a:graphicData>
        </a:graphic>
      </p:graphicFrame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5832177" y="1349375"/>
          <a:ext cx="546100" cy="228600"/>
        </p:xfrm>
        <a:graphic>
          <a:graphicData uri="http://schemas.openxmlformats.org/presentationml/2006/ole">
            <p:oleObj spid="_x0000_s1036" name="Equation" r:id="rId13" imgW="545760" imgH="228600" progId="Equation.DSMT4">
              <p:embed/>
            </p:oleObj>
          </a:graphicData>
        </a:graphic>
      </p:graphicFrame>
      <p:graphicFrame>
        <p:nvGraphicFramePr>
          <p:cNvPr id="1037" name="Object 13"/>
          <p:cNvGraphicFramePr>
            <a:graphicFrameLocks noChangeAspect="1"/>
          </p:cNvGraphicFramePr>
          <p:nvPr/>
        </p:nvGraphicFramePr>
        <p:xfrm>
          <a:off x="7206952" y="1341438"/>
          <a:ext cx="533400" cy="228600"/>
        </p:xfrm>
        <a:graphic>
          <a:graphicData uri="http://schemas.openxmlformats.org/presentationml/2006/ole">
            <p:oleObj spid="_x0000_s1037" name="Equation" r:id="rId14" imgW="533160" imgH="228600" progId="Equation.DSMT4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</Words>
  <Application>Microsoft Office PowerPoint</Application>
  <PresentationFormat>如螢幕大小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</vt:i4>
      </vt:variant>
    </vt:vector>
  </HeadingPairs>
  <TitlesOfParts>
    <vt:vector size="4" baseType="lpstr">
      <vt:lpstr>Office 佈景主題</vt:lpstr>
      <vt:lpstr>Equation</vt:lpstr>
      <vt:lpstr>MathType 6.0 Equation</vt:lpstr>
      <vt:lpstr>投影片 1</vt:lpstr>
    </vt:vector>
  </TitlesOfParts>
  <Company>C.M.T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Ian</dc:creator>
  <cp:lastModifiedBy>Ian</cp:lastModifiedBy>
  <cp:revision>9</cp:revision>
  <dcterms:created xsi:type="dcterms:W3CDTF">2011-10-20T03:17:31Z</dcterms:created>
  <dcterms:modified xsi:type="dcterms:W3CDTF">2011-10-20T07:33:43Z</dcterms:modified>
</cp:coreProperties>
</file>