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B62E-74FB-4CE8-99CF-8A2C638CFB63}" type="datetimeFigureOut">
              <a:rPr lang="zh-TW" altLang="en-US" smtClean="0"/>
              <a:pPr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C81C-7052-49B7-BBDB-EF13767A4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484784"/>
            <a:ext cx="8640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2051720" y="198884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1042988" y="1125538"/>
          <a:ext cx="885825" cy="287337"/>
        </p:xfrm>
        <a:graphic>
          <a:graphicData uri="http://schemas.openxmlformats.org/presentationml/2006/ole">
            <p:oleObj spid="_x0000_s1026" name="Equation" r:id="rId3" imgW="583920" imgH="190440" progId="Equation.DSMT4">
              <p:embed/>
            </p:oleObj>
          </a:graphicData>
        </a:graphic>
      </p:graphicFrame>
      <p:grpSp>
        <p:nvGrpSpPr>
          <p:cNvPr id="38" name="群組 37"/>
          <p:cNvGrpSpPr/>
          <p:nvPr/>
        </p:nvGrpSpPr>
        <p:grpSpPr>
          <a:xfrm>
            <a:off x="2454275" y="1124744"/>
            <a:ext cx="2072460" cy="1740694"/>
            <a:chOff x="2787572" y="1124744"/>
            <a:chExt cx="2072460" cy="1740694"/>
          </a:xfrm>
        </p:grpSpPr>
        <p:sp>
          <p:nvSpPr>
            <p:cNvPr id="7" name="矩形 6"/>
            <p:cNvSpPr/>
            <p:nvPr/>
          </p:nvSpPr>
          <p:spPr>
            <a:xfrm>
              <a:off x="3419872" y="1484784"/>
              <a:ext cx="144016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3725863" y="1124744"/>
            <a:ext cx="846137" cy="287337"/>
          </p:xfrm>
          <a:graphic>
            <a:graphicData uri="http://schemas.openxmlformats.org/presentationml/2006/ole">
              <p:oleObj spid="_x0000_s1027" name="Equation" r:id="rId4" imgW="558720" imgH="190440" progId="Equation.DSMT4">
                <p:embed/>
              </p:oleObj>
            </a:graphicData>
          </a:graphic>
        </p:graphicFrame>
        <p:grpSp>
          <p:nvGrpSpPr>
            <p:cNvPr id="23" name="群組 22"/>
            <p:cNvGrpSpPr/>
            <p:nvPr/>
          </p:nvGrpSpPr>
          <p:grpSpPr>
            <a:xfrm>
              <a:off x="2787572" y="1412875"/>
              <a:ext cx="560292" cy="1452563"/>
              <a:chOff x="339300" y="1412875"/>
              <a:chExt cx="560292" cy="1452563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709857" y="1556792"/>
                <a:ext cx="189735" cy="1224136"/>
                <a:chOff x="709857" y="1556792"/>
                <a:chExt cx="189735" cy="1224136"/>
              </a:xfrm>
            </p:grpSpPr>
            <p:cxnSp>
              <p:nvCxnSpPr>
                <p:cNvPr id="11" name="直線單箭頭接點 10"/>
                <p:cNvCxnSpPr/>
                <p:nvPr/>
              </p:nvCxnSpPr>
              <p:spPr>
                <a:xfrm>
                  <a:off x="728833" y="1556792"/>
                  <a:ext cx="17075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單箭頭接點 12"/>
                <p:cNvCxnSpPr/>
                <p:nvPr/>
              </p:nvCxnSpPr>
              <p:spPr>
                <a:xfrm>
                  <a:off x="728833" y="1700808"/>
                  <a:ext cx="170759" cy="83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單箭頭接點 13"/>
                <p:cNvCxnSpPr/>
                <p:nvPr/>
              </p:nvCxnSpPr>
              <p:spPr>
                <a:xfrm>
                  <a:off x="728833" y="2780928"/>
                  <a:ext cx="17075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橢圓 14"/>
                <p:cNvSpPr/>
                <p:nvPr/>
              </p:nvSpPr>
              <p:spPr>
                <a:xfrm>
                  <a:off x="709857" y="191683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橢圓 15"/>
                <p:cNvSpPr/>
                <p:nvPr/>
              </p:nvSpPr>
              <p:spPr>
                <a:xfrm>
                  <a:off x="709857" y="206923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橢圓 16"/>
                <p:cNvSpPr/>
                <p:nvPr/>
              </p:nvSpPr>
              <p:spPr>
                <a:xfrm>
                  <a:off x="709857" y="223115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aphicFrame>
            <p:nvGraphicFramePr>
              <p:cNvPr id="20" name="物件 19"/>
              <p:cNvGraphicFramePr>
                <a:graphicFrameLocks noChangeAspect="1"/>
              </p:cNvGraphicFramePr>
              <p:nvPr/>
            </p:nvGraphicFramePr>
            <p:xfrm>
              <a:off x="348825" y="1412875"/>
              <a:ext cx="355600" cy="228600"/>
            </p:xfrm>
            <a:graphic>
              <a:graphicData uri="http://schemas.openxmlformats.org/presentationml/2006/ole">
                <p:oleObj spid="_x0000_s1028" name="Equation" r:id="rId5" imgW="355320" imgH="228600" progId="Equation.DSMT4">
                  <p:embed/>
                </p:oleObj>
              </a:graphicData>
            </a:graphic>
          </p:graphicFrame>
          <p:graphicFrame>
            <p:nvGraphicFramePr>
              <p:cNvPr id="1029" name="Object 5"/>
              <p:cNvGraphicFramePr>
                <a:graphicFrameLocks noChangeAspect="1"/>
              </p:cNvGraphicFramePr>
              <p:nvPr/>
            </p:nvGraphicFramePr>
            <p:xfrm>
              <a:off x="350413" y="1573213"/>
              <a:ext cx="368300" cy="228600"/>
            </p:xfrm>
            <a:graphic>
              <a:graphicData uri="http://schemas.openxmlformats.org/presentationml/2006/ole">
                <p:oleObj spid="_x0000_s1029" name="Equation" r:id="rId6" imgW="368280" imgH="228600" progId="Equation.DSMT4">
                  <p:embed/>
                </p:oleObj>
              </a:graphicData>
            </a:graphic>
          </p:graphicFrame>
          <p:graphicFrame>
            <p:nvGraphicFramePr>
              <p:cNvPr id="1030" name="Object 6"/>
              <p:cNvGraphicFramePr>
                <a:graphicFrameLocks noChangeAspect="1"/>
              </p:cNvGraphicFramePr>
              <p:nvPr/>
            </p:nvGraphicFramePr>
            <p:xfrm>
              <a:off x="339300" y="2636838"/>
              <a:ext cx="368300" cy="228600"/>
            </p:xfrm>
            <a:graphic>
              <a:graphicData uri="http://schemas.openxmlformats.org/presentationml/2006/ole">
                <p:oleObj spid="_x0000_s1030" name="Equation" r:id="rId7" imgW="368280" imgH="228600" progId="Equation.DSMT4">
                  <p:embed/>
                </p:oleObj>
              </a:graphicData>
            </a:graphic>
          </p:graphicFrame>
        </p:grpSp>
      </p:grpSp>
      <p:grpSp>
        <p:nvGrpSpPr>
          <p:cNvPr id="24" name="群組 23"/>
          <p:cNvGrpSpPr/>
          <p:nvPr/>
        </p:nvGrpSpPr>
        <p:grpSpPr>
          <a:xfrm>
            <a:off x="440801" y="1412776"/>
            <a:ext cx="458791" cy="1452736"/>
            <a:chOff x="440801" y="1412776"/>
            <a:chExt cx="458791" cy="1452736"/>
          </a:xfrm>
        </p:grpSpPr>
        <p:grpSp>
          <p:nvGrpSpPr>
            <p:cNvPr id="25" name="群組 18"/>
            <p:cNvGrpSpPr/>
            <p:nvPr/>
          </p:nvGrpSpPr>
          <p:grpSpPr>
            <a:xfrm>
              <a:off x="611560" y="1556792"/>
              <a:ext cx="288032" cy="1224136"/>
              <a:chOff x="611560" y="1556792"/>
              <a:chExt cx="288032" cy="1224136"/>
            </a:xfrm>
          </p:grpSpPr>
          <p:cxnSp>
            <p:nvCxnSpPr>
              <p:cNvPr id="29" name="直線單箭頭接點 28"/>
              <p:cNvCxnSpPr/>
              <p:nvPr/>
            </p:nvCxnSpPr>
            <p:spPr>
              <a:xfrm>
                <a:off x="611560" y="155679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>
                <a:off x="611560" y="170919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/>
              <p:nvPr/>
            </p:nvCxnSpPr>
            <p:spPr>
              <a:xfrm>
                <a:off x="611560" y="2780928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橢圓 31"/>
              <p:cNvSpPr/>
              <p:nvPr/>
            </p:nvSpPr>
            <p:spPr>
              <a:xfrm>
                <a:off x="709857" y="191683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709857" y="206923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709857" y="223115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aphicFrame>
          <p:nvGraphicFramePr>
            <p:cNvPr id="26" name="物件 25"/>
            <p:cNvGraphicFramePr>
              <a:graphicFrameLocks noChangeAspect="1"/>
            </p:cNvGraphicFramePr>
            <p:nvPr/>
          </p:nvGraphicFramePr>
          <p:xfrm>
            <a:off x="449854" y="1412776"/>
            <a:ext cx="152400" cy="228600"/>
          </p:xfrm>
          <a:graphic>
            <a:graphicData uri="http://schemas.openxmlformats.org/presentationml/2006/ole">
              <p:oleObj spid="_x0000_s1031" name="Equation" r:id="rId8" imgW="152280" imgH="228600" progId="Equation.DSMT4">
                <p:embed/>
              </p:oleObj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452438" y="1573213"/>
            <a:ext cx="165100" cy="228600"/>
          </p:xfrm>
          <a:graphic>
            <a:graphicData uri="http://schemas.openxmlformats.org/presentationml/2006/ole">
              <p:oleObj spid="_x0000_s1032" name="Equation" r:id="rId9" imgW="164880" imgH="228600" progId="Equation.DSMT4">
                <p:embed/>
              </p:oleObj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440801" y="2636912"/>
            <a:ext cx="165100" cy="228600"/>
          </p:xfrm>
          <a:graphic>
            <a:graphicData uri="http://schemas.openxmlformats.org/presentationml/2006/ole">
              <p:oleObj spid="_x0000_s1033" name="Equation" r:id="rId10" imgW="164880" imgH="228600" progId="Equation.DSMT4">
                <p:embed/>
              </p:oleObj>
            </a:graphicData>
          </a:graphic>
        </p:graphicFrame>
      </p:grpSp>
      <p:sp>
        <p:nvSpPr>
          <p:cNvPr id="39" name="矩形 38"/>
          <p:cNvSpPr/>
          <p:nvPr/>
        </p:nvSpPr>
        <p:spPr>
          <a:xfrm>
            <a:off x="3491880" y="1484784"/>
            <a:ext cx="72008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779912" y="1484784"/>
            <a:ext cx="72008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347864" y="1484784"/>
            <a:ext cx="72008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139952" y="1484784"/>
            <a:ext cx="72008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427984" y="1484784"/>
            <a:ext cx="72008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4788024" y="198884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5118100" y="1116013"/>
            <a:ext cx="1399207" cy="1762125"/>
            <a:chOff x="2787101" y="1116013"/>
            <a:chExt cx="1399207" cy="1762125"/>
          </a:xfrm>
        </p:grpSpPr>
        <p:sp>
          <p:nvSpPr>
            <p:cNvPr id="46" name="矩形 45"/>
            <p:cNvSpPr/>
            <p:nvPr/>
          </p:nvSpPr>
          <p:spPr>
            <a:xfrm>
              <a:off x="3419872" y="1484784"/>
              <a:ext cx="621329" cy="13681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7" name="Object 3"/>
            <p:cNvGraphicFramePr>
              <a:graphicFrameLocks noChangeAspect="1"/>
            </p:cNvGraphicFramePr>
            <p:nvPr/>
          </p:nvGraphicFramePr>
          <p:xfrm>
            <a:off x="3321121" y="1116013"/>
            <a:ext cx="865187" cy="304800"/>
          </p:xfrm>
          <a:graphic>
            <a:graphicData uri="http://schemas.openxmlformats.org/presentationml/2006/ole">
              <p:oleObj spid="_x0000_s1035" name="Equation" r:id="rId11" imgW="571320" imgH="203040" progId="Equation.DSMT4">
                <p:embed/>
              </p:oleObj>
            </a:graphicData>
          </a:graphic>
        </p:graphicFrame>
        <p:grpSp>
          <p:nvGrpSpPr>
            <p:cNvPr id="48" name="群組 22"/>
            <p:cNvGrpSpPr/>
            <p:nvPr/>
          </p:nvGrpSpPr>
          <p:grpSpPr>
            <a:xfrm>
              <a:off x="2787101" y="1400175"/>
              <a:ext cx="560763" cy="1477963"/>
              <a:chOff x="338829" y="1400175"/>
              <a:chExt cx="560763" cy="1477963"/>
            </a:xfrm>
          </p:grpSpPr>
          <p:grpSp>
            <p:nvGrpSpPr>
              <p:cNvPr id="49" name="群組 18"/>
              <p:cNvGrpSpPr/>
              <p:nvPr/>
            </p:nvGrpSpPr>
            <p:grpSpPr>
              <a:xfrm>
                <a:off x="709857" y="1556792"/>
                <a:ext cx="189735" cy="1224136"/>
                <a:chOff x="709857" y="1556792"/>
                <a:chExt cx="189735" cy="1224136"/>
              </a:xfrm>
            </p:grpSpPr>
            <p:cxnSp>
              <p:nvCxnSpPr>
                <p:cNvPr id="53" name="直線單箭頭接點 52"/>
                <p:cNvCxnSpPr/>
                <p:nvPr/>
              </p:nvCxnSpPr>
              <p:spPr>
                <a:xfrm>
                  <a:off x="728833" y="1556792"/>
                  <a:ext cx="17075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單箭頭接點 53"/>
                <p:cNvCxnSpPr/>
                <p:nvPr/>
              </p:nvCxnSpPr>
              <p:spPr>
                <a:xfrm>
                  <a:off x="728833" y="1700808"/>
                  <a:ext cx="170759" cy="83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單箭頭接點 54"/>
                <p:cNvCxnSpPr/>
                <p:nvPr/>
              </p:nvCxnSpPr>
              <p:spPr>
                <a:xfrm>
                  <a:off x="728833" y="2780928"/>
                  <a:ext cx="17075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橢圓 55"/>
                <p:cNvSpPr/>
                <p:nvPr/>
              </p:nvSpPr>
              <p:spPr>
                <a:xfrm>
                  <a:off x="709857" y="191683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709857" y="206923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709857" y="223115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aphicFrame>
            <p:nvGraphicFramePr>
              <p:cNvPr id="50" name="物件 49"/>
              <p:cNvGraphicFramePr>
                <a:graphicFrameLocks noChangeAspect="1"/>
              </p:cNvGraphicFramePr>
              <p:nvPr/>
            </p:nvGraphicFramePr>
            <p:xfrm>
              <a:off x="348354" y="1400175"/>
              <a:ext cx="355600" cy="254000"/>
            </p:xfrm>
            <a:graphic>
              <a:graphicData uri="http://schemas.openxmlformats.org/presentationml/2006/ole">
                <p:oleObj spid="_x0000_s1036" name="Equation" r:id="rId12" imgW="355320" imgH="253800" progId="Equation.DSMT4">
                  <p:embed/>
                </p:oleObj>
              </a:graphicData>
            </a:graphic>
          </p:graphicFrame>
          <p:graphicFrame>
            <p:nvGraphicFramePr>
              <p:cNvPr id="51" name="Object 5"/>
              <p:cNvGraphicFramePr>
                <a:graphicFrameLocks noChangeAspect="1"/>
              </p:cNvGraphicFramePr>
              <p:nvPr/>
            </p:nvGraphicFramePr>
            <p:xfrm>
              <a:off x="345179" y="1560513"/>
              <a:ext cx="381000" cy="254000"/>
            </p:xfrm>
            <a:graphic>
              <a:graphicData uri="http://schemas.openxmlformats.org/presentationml/2006/ole">
                <p:oleObj spid="_x0000_s1037" name="Equation" r:id="rId13" imgW="380880" imgH="253800" progId="Equation.DSMT4">
                  <p:embed/>
                </p:oleObj>
              </a:graphicData>
            </a:graphic>
          </p:graphicFrame>
          <p:graphicFrame>
            <p:nvGraphicFramePr>
              <p:cNvPr id="52" name="Object 6"/>
              <p:cNvGraphicFramePr>
                <a:graphicFrameLocks noChangeAspect="1"/>
              </p:cNvGraphicFramePr>
              <p:nvPr/>
            </p:nvGraphicFramePr>
            <p:xfrm>
              <a:off x="338829" y="2624138"/>
              <a:ext cx="368300" cy="254000"/>
            </p:xfrm>
            <a:graphic>
              <a:graphicData uri="http://schemas.openxmlformats.org/presentationml/2006/ole">
                <p:oleObj spid="_x0000_s1038" name="Equation" r:id="rId14" imgW="368280" imgH="253800" progId="Equation.DSMT4">
                  <p:embed/>
                </p:oleObj>
              </a:graphicData>
            </a:graphic>
          </p:graphicFrame>
        </p:grpSp>
      </p:grpSp>
      <p:sp>
        <p:nvSpPr>
          <p:cNvPr id="73" name="矩形 72"/>
          <p:cNvSpPr/>
          <p:nvPr/>
        </p:nvSpPr>
        <p:spPr>
          <a:xfrm>
            <a:off x="6722417" y="1908224"/>
            <a:ext cx="1810023" cy="224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pSp>
        <p:nvGrpSpPr>
          <p:cNvPr id="99" name="群組 98"/>
          <p:cNvGrpSpPr/>
          <p:nvPr/>
        </p:nvGrpSpPr>
        <p:grpSpPr>
          <a:xfrm>
            <a:off x="6866433" y="1764209"/>
            <a:ext cx="1810023" cy="360040"/>
            <a:chOff x="6722417" y="1764209"/>
            <a:chExt cx="1810023" cy="360040"/>
          </a:xfrm>
        </p:grpSpPr>
        <p:sp>
          <p:nvSpPr>
            <p:cNvPr id="74" name="矩形 73"/>
            <p:cNvSpPr/>
            <p:nvPr/>
          </p:nvSpPr>
          <p:spPr>
            <a:xfrm>
              <a:off x="6722417" y="1908225"/>
              <a:ext cx="216024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grpSp>
          <p:nvGrpSpPr>
            <p:cNvPr id="98" name="群組 97"/>
            <p:cNvGrpSpPr/>
            <p:nvPr/>
          </p:nvGrpSpPr>
          <p:grpSpPr>
            <a:xfrm>
              <a:off x="6830429" y="1764209"/>
              <a:ext cx="1702011" cy="360040"/>
              <a:chOff x="6830429" y="1764209"/>
              <a:chExt cx="1702011" cy="36004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6938441" y="1908225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316416" y="1908225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  <p:cxnSp>
            <p:nvCxnSpPr>
              <p:cNvPr id="77" name="直線單箭頭接點 76"/>
              <p:cNvCxnSpPr/>
              <p:nvPr/>
            </p:nvCxnSpPr>
            <p:spPr>
              <a:xfrm flipV="1">
                <a:off x="6830429" y="1764209"/>
                <a:ext cx="36004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/>
              <p:cNvCxnSpPr/>
              <p:nvPr/>
            </p:nvCxnSpPr>
            <p:spPr>
              <a:xfrm flipV="1">
                <a:off x="7046453" y="1764209"/>
                <a:ext cx="180020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/>
              <p:cNvCxnSpPr/>
              <p:nvPr/>
            </p:nvCxnSpPr>
            <p:spPr>
              <a:xfrm flipH="1" flipV="1">
                <a:off x="8322666" y="1764209"/>
                <a:ext cx="72008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矩形 84"/>
          <p:cNvSpPr/>
          <p:nvPr/>
        </p:nvSpPr>
        <p:spPr>
          <a:xfrm>
            <a:off x="5741818" y="1484784"/>
            <a:ext cx="640875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群組 94"/>
          <p:cNvGrpSpPr/>
          <p:nvPr/>
        </p:nvGrpSpPr>
        <p:grpSpPr>
          <a:xfrm>
            <a:off x="6506393" y="2348880"/>
            <a:ext cx="2458095" cy="369332"/>
            <a:chOff x="6578401" y="2412281"/>
            <a:chExt cx="2458095" cy="369332"/>
          </a:xfrm>
        </p:grpSpPr>
        <p:sp>
          <p:nvSpPr>
            <p:cNvPr id="83" name="文字方塊 34"/>
            <p:cNvSpPr txBox="1"/>
            <p:nvPr/>
          </p:nvSpPr>
          <p:spPr>
            <a:xfrm>
              <a:off x="6578401" y="2412281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New representation in</a:t>
              </a:r>
              <a:endParaRPr lang="zh-TW" altLang="en-US" dirty="0"/>
            </a:p>
          </p:txBody>
        </p:sp>
        <p:graphicFrame>
          <p:nvGraphicFramePr>
            <p:cNvPr id="94" name="物件 93"/>
            <p:cNvGraphicFramePr>
              <a:graphicFrameLocks noChangeAspect="1"/>
            </p:cNvGraphicFramePr>
            <p:nvPr/>
          </p:nvGraphicFramePr>
          <p:xfrm>
            <a:off x="8748464" y="2438578"/>
            <a:ext cx="288032" cy="288032"/>
          </p:xfrm>
          <a:graphic>
            <a:graphicData uri="http://schemas.openxmlformats.org/presentationml/2006/ole">
              <p:oleObj spid="_x0000_s1039" name="Equation" r:id="rId15" imgW="203040" imgH="203040" progId="Equation.DSMT4">
                <p:embed/>
              </p:oleObj>
            </a:graphicData>
          </a:graphic>
        </p:graphicFrame>
      </p:grpSp>
      <p:cxnSp>
        <p:nvCxnSpPr>
          <p:cNvPr id="97" name="直線單箭頭接點 96"/>
          <p:cNvCxnSpPr/>
          <p:nvPr/>
        </p:nvCxnSpPr>
        <p:spPr>
          <a:xfrm>
            <a:off x="6454701" y="1556792"/>
            <a:ext cx="27753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物件 99"/>
          <p:cNvGraphicFramePr>
            <a:graphicFrameLocks noChangeAspect="1"/>
          </p:cNvGraphicFramePr>
          <p:nvPr/>
        </p:nvGraphicFramePr>
        <p:xfrm>
          <a:off x="6732240" y="1556792"/>
          <a:ext cx="520700" cy="228600"/>
        </p:xfrm>
        <a:graphic>
          <a:graphicData uri="http://schemas.openxmlformats.org/presentationml/2006/ole">
            <p:oleObj spid="_x0000_s1040" name="Equation" r:id="rId16" imgW="520560" imgH="228600" progId="Equation.DSMT4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7296150" y="1557338"/>
          <a:ext cx="546100" cy="228600"/>
        </p:xfrm>
        <a:graphic>
          <a:graphicData uri="http://schemas.openxmlformats.org/presentationml/2006/ole">
            <p:oleObj spid="_x0000_s1041" name="Equation" r:id="rId17" imgW="545760" imgH="228600" progId="Equation.DSMT4">
              <p:embed/>
            </p:oleObj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8166100" y="1550988"/>
          <a:ext cx="533400" cy="241300"/>
        </p:xfrm>
        <a:graphic>
          <a:graphicData uri="http://schemas.openxmlformats.org/presentationml/2006/ole">
            <p:oleObj spid="_x0000_s1042" name="Equation" r:id="rId18" imgW="53316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Office 佈景主題</vt:lpstr>
      <vt:lpstr>Equation</vt:lpstr>
      <vt:lpstr>MathType 6.0 Equation</vt:lpstr>
      <vt:lpstr>投影片 1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Ian</dc:creator>
  <cp:lastModifiedBy>Ian</cp:lastModifiedBy>
  <cp:revision>11</cp:revision>
  <dcterms:created xsi:type="dcterms:W3CDTF">2011-10-20T03:17:31Z</dcterms:created>
  <dcterms:modified xsi:type="dcterms:W3CDTF">2011-10-20T07:35:45Z</dcterms:modified>
</cp:coreProperties>
</file>