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2e3956c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2e3956c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r.financas.yaho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Trabalho sobre Redes Neurais Recorrentes: RNN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29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200"/>
              <a:t>Neste trabalho você deve implementar uma RNN para realizar a predição diária de um ativo na bolsa de valores </a:t>
            </a:r>
            <a:r>
              <a:rPr b="1" lang="pt-BR" sz="1200"/>
              <a:t>da sua escolha</a:t>
            </a:r>
            <a:r>
              <a:rPr lang="pt-BR" sz="1200"/>
              <a:t>. O dataset **"*.csv"*** pode ser buscado em vários sites financeiros como </a:t>
            </a:r>
            <a:r>
              <a:rPr lang="pt-BR" sz="1200"/>
              <a:t>https://br.financas.yahoo.com/</a:t>
            </a:r>
            <a:r>
              <a:rPr lang="pt-BR" sz="1200"/>
              <a:t>que disponibilizam as informações sobre o preço: 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200"/>
              <a:t>**Date**:  * **Close**:  </a:t>
            </a:r>
            <a:r>
              <a:rPr lang="pt-BR" sz="1200"/>
              <a:t>Valor de Fechamento do Índice da Ibovespa (no dia)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200"/>
              <a:t>**Open**:  Valor da Abertura do Índice da Ibovespa (no dia)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200"/>
              <a:t>**High**:  Valor máximo do Índice da Ibovespa (no dia)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200"/>
              <a:t>**Low**:  Valor mínimo do Índice da Ibovespa (no dia)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200"/>
              <a:t>**Vol**:  Volume de contratos negociados (no dia)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/>
              <a:t>Na pasta  Tarefas/TrabalhoLSTM.ipynb, utilize este arquivo para fazer seu trabalho</a:t>
            </a:r>
            <a:endParaRPr b="1"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/>
              <a:t>Baixar em um  </a:t>
            </a:r>
            <a:r>
              <a:rPr b="1" lang="pt-BR" sz="1200" u="sng">
                <a:solidFill>
                  <a:schemeClr val="hlink"/>
                </a:solidFill>
                <a:hlinkClick r:id="rId3"/>
              </a:rPr>
              <a:t>site  financeiro</a:t>
            </a:r>
            <a:r>
              <a:rPr b="1" lang="pt-BR" sz="1200"/>
              <a:t>  um repositório de sua escolha **.csv*. </a:t>
            </a:r>
            <a:endParaRPr b="1"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/>
              <a:t>Como exemplo, na pasta /solucoes temos uma RNN para previsão do índice da bolsa de valores (IBovespa). Também existe uma pasta ‘outros’ com diversas versões de RNN.</a:t>
            </a:r>
            <a:endParaRPr b="1"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