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2" r:id="rId2"/>
    <p:sldId id="256" r:id="rId3"/>
    <p:sldId id="257" r:id="rId4"/>
    <p:sldId id="258" r:id="rId5"/>
    <p:sldId id="259" r:id="rId6"/>
    <p:sldId id="263" r:id="rId7"/>
    <p:sldId id="260" r:id="rId8"/>
    <p:sldId id="264"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61" r:id="rId23"/>
    <p:sldId id="262" r:id="rId24"/>
    <p:sldId id="278" r:id="rId25"/>
    <p:sldId id="279" r:id="rId26"/>
    <p:sldId id="280" r:id="rId27"/>
    <p:sldId id="281"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264C1-FA3C-4E57-972A-4831695554F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CO"/>
        </a:p>
      </dgm:t>
    </dgm:pt>
    <dgm:pt modelId="{CCD7967C-9A8C-49C3-AF5B-93F547110886}">
      <dgm:prSet phldrT="[Texto]" custT="1"/>
      <dgm:spPr/>
      <dgm:t>
        <a:bodyPr/>
        <a:lstStyle/>
        <a:p>
          <a:r>
            <a:rPr lang="es-ES" sz="1400" dirty="0"/>
            <a:t>Almacenar tu código en un "repositorio" en GitHub te permite:</a:t>
          </a:r>
          <a:endParaRPr lang="es-CO" sz="1400" dirty="0"/>
        </a:p>
      </dgm:t>
    </dgm:pt>
    <dgm:pt modelId="{CF6621F5-255A-48F4-9F82-1593BB873D73}" type="parTrans" cxnId="{9E678463-4E11-41C2-9090-965B7D8D2C94}">
      <dgm:prSet/>
      <dgm:spPr/>
      <dgm:t>
        <a:bodyPr/>
        <a:lstStyle/>
        <a:p>
          <a:endParaRPr lang="es-CO" sz="2000"/>
        </a:p>
      </dgm:t>
    </dgm:pt>
    <dgm:pt modelId="{E9A91B9B-3161-46B8-B142-79EE497FC3D9}" type="sibTrans" cxnId="{9E678463-4E11-41C2-9090-965B7D8D2C94}">
      <dgm:prSet/>
      <dgm:spPr/>
      <dgm:t>
        <a:bodyPr/>
        <a:lstStyle/>
        <a:p>
          <a:endParaRPr lang="es-CO" sz="2000"/>
        </a:p>
      </dgm:t>
    </dgm:pt>
    <dgm:pt modelId="{9FB2699D-B016-4C6C-909B-8A704D04E8D9}">
      <dgm:prSet custT="1"/>
      <dgm:spPr/>
      <dgm:t>
        <a:bodyPr/>
        <a:lstStyle/>
        <a:p>
          <a:r>
            <a:rPr lang="es-ES" sz="1400" dirty="0"/>
            <a:t>Presentar o compartir el trabajo.</a:t>
          </a:r>
        </a:p>
      </dgm:t>
    </dgm:pt>
    <dgm:pt modelId="{5CC2BCD9-B53B-4917-B593-6E235BA3B5C4}" type="parTrans" cxnId="{461AD7B5-A112-45E0-BE0D-40D74C4362E3}">
      <dgm:prSet/>
      <dgm:spPr/>
      <dgm:t>
        <a:bodyPr/>
        <a:lstStyle/>
        <a:p>
          <a:endParaRPr lang="es-CO" sz="2000"/>
        </a:p>
      </dgm:t>
    </dgm:pt>
    <dgm:pt modelId="{062ADF48-F154-499E-8637-D9EB2F38E28F}" type="sibTrans" cxnId="{461AD7B5-A112-45E0-BE0D-40D74C4362E3}">
      <dgm:prSet/>
      <dgm:spPr/>
      <dgm:t>
        <a:bodyPr/>
        <a:lstStyle/>
        <a:p>
          <a:endParaRPr lang="es-CO" sz="2000"/>
        </a:p>
      </dgm:t>
    </dgm:pt>
    <dgm:pt modelId="{84E0A8FC-5F5C-4B08-9C92-1F91DA29096C}">
      <dgm:prSet custT="1"/>
      <dgm:spPr/>
      <dgm:t>
        <a:bodyPr/>
        <a:lstStyle/>
        <a:p>
          <a:r>
            <a:rPr lang="es-ES" sz="1400" dirty="0"/>
            <a:t>Seguir y administrar los cambios en el código a lo largo del tiempo.</a:t>
          </a:r>
        </a:p>
      </dgm:t>
    </dgm:pt>
    <dgm:pt modelId="{1C5BD9F7-48D2-4BD6-8013-96E2A0E77E88}" type="parTrans" cxnId="{57729A71-5A5A-450D-B0AD-22B360569DEB}">
      <dgm:prSet/>
      <dgm:spPr/>
      <dgm:t>
        <a:bodyPr/>
        <a:lstStyle/>
        <a:p>
          <a:endParaRPr lang="es-CO" sz="2000"/>
        </a:p>
      </dgm:t>
    </dgm:pt>
    <dgm:pt modelId="{F029BFBA-0FF7-4502-9DE7-396715C986FF}" type="sibTrans" cxnId="{57729A71-5A5A-450D-B0AD-22B360569DEB}">
      <dgm:prSet/>
      <dgm:spPr/>
      <dgm:t>
        <a:bodyPr/>
        <a:lstStyle/>
        <a:p>
          <a:endParaRPr lang="es-CO" sz="2000"/>
        </a:p>
      </dgm:t>
    </dgm:pt>
    <dgm:pt modelId="{FD62FD10-7491-4CA4-8225-5A13950558D1}">
      <dgm:prSet custT="1"/>
      <dgm:spPr/>
      <dgm:t>
        <a:bodyPr/>
        <a:lstStyle/>
        <a:p>
          <a:r>
            <a:rPr lang="es-ES" sz="1400" dirty="0"/>
            <a:t>Dejar que otros usuarios revisen el código y realicen sugerencias para mejorarlo.</a:t>
          </a:r>
        </a:p>
      </dgm:t>
    </dgm:pt>
    <dgm:pt modelId="{A0738120-C3ED-4A90-9D86-2F20D85CF6D1}" type="parTrans" cxnId="{C96FDEF4-EA7D-4BAA-89FF-9CB8EA6F5B5C}">
      <dgm:prSet/>
      <dgm:spPr/>
      <dgm:t>
        <a:bodyPr/>
        <a:lstStyle/>
        <a:p>
          <a:endParaRPr lang="es-CO" sz="2000"/>
        </a:p>
      </dgm:t>
    </dgm:pt>
    <dgm:pt modelId="{4F74A0C8-1EA0-4346-9E79-F1D35A2749AA}" type="sibTrans" cxnId="{C96FDEF4-EA7D-4BAA-89FF-9CB8EA6F5B5C}">
      <dgm:prSet/>
      <dgm:spPr/>
      <dgm:t>
        <a:bodyPr/>
        <a:lstStyle/>
        <a:p>
          <a:endParaRPr lang="es-CO" sz="2000"/>
        </a:p>
      </dgm:t>
    </dgm:pt>
    <dgm:pt modelId="{6534BB0F-26AE-403A-B874-15A1D340C345}">
      <dgm:prSet custT="1"/>
      <dgm:spPr/>
      <dgm:t>
        <a:bodyPr/>
        <a:lstStyle/>
        <a:p>
          <a:r>
            <a:rPr lang="es-ES" sz="1400" dirty="0"/>
            <a:t>Colaborar en un proyecto compartido, sin preocuparse de que los cambios afectarán al trabajo de los colaboradores.</a:t>
          </a:r>
        </a:p>
      </dgm:t>
    </dgm:pt>
    <dgm:pt modelId="{EFEB8F6C-A8EF-402B-AC5F-ED836CFA921D}" type="parTrans" cxnId="{269673BD-C63D-46B9-9545-A1CD65618722}">
      <dgm:prSet/>
      <dgm:spPr/>
      <dgm:t>
        <a:bodyPr/>
        <a:lstStyle/>
        <a:p>
          <a:endParaRPr lang="es-CO" sz="2000"/>
        </a:p>
      </dgm:t>
    </dgm:pt>
    <dgm:pt modelId="{45568715-E19D-43FA-986E-2BEDB85FDD1F}" type="sibTrans" cxnId="{269673BD-C63D-46B9-9545-A1CD65618722}">
      <dgm:prSet/>
      <dgm:spPr/>
      <dgm:t>
        <a:bodyPr/>
        <a:lstStyle/>
        <a:p>
          <a:endParaRPr lang="es-CO" sz="2000"/>
        </a:p>
      </dgm:t>
    </dgm:pt>
    <dgm:pt modelId="{209EE3A8-CDAC-4691-9831-D3FDCE92D68E}" type="pres">
      <dgm:prSet presAssocID="{B4A264C1-FA3C-4E57-972A-4831695554FB}" presName="hierChild1" presStyleCnt="0">
        <dgm:presLayoutVars>
          <dgm:chPref val="1"/>
          <dgm:dir/>
          <dgm:animOne val="branch"/>
          <dgm:animLvl val="lvl"/>
          <dgm:resizeHandles/>
        </dgm:presLayoutVars>
      </dgm:prSet>
      <dgm:spPr/>
    </dgm:pt>
    <dgm:pt modelId="{B5561B21-3CF6-4AF8-82A5-9E850FE38EA0}" type="pres">
      <dgm:prSet presAssocID="{CCD7967C-9A8C-49C3-AF5B-93F547110886}" presName="hierRoot1" presStyleCnt="0"/>
      <dgm:spPr/>
    </dgm:pt>
    <dgm:pt modelId="{02C919DB-DD15-4E38-85D4-EFEA2F7AACC5}" type="pres">
      <dgm:prSet presAssocID="{CCD7967C-9A8C-49C3-AF5B-93F547110886}" presName="composite" presStyleCnt="0"/>
      <dgm:spPr/>
    </dgm:pt>
    <dgm:pt modelId="{75BC373A-AC71-4806-A3B3-2A1452E8296B}" type="pres">
      <dgm:prSet presAssocID="{CCD7967C-9A8C-49C3-AF5B-93F547110886}" presName="background" presStyleLbl="node0" presStyleIdx="0" presStyleCnt="1"/>
      <dgm:spPr/>
    </dgm:pt>
    <dgm:pt modelId="{F1A54387-74FD-4380-8E2E-2095BA882E8E}" type="pres">
      <dgm:prSet presAssocID="{CCD7967C-9A8C-49C3-AF5B-93F547110886}" presName="text" presStyleLbl="fgAcc0" presStyleIdx="0" presStyleCnt="1">
        <dgm:presLayoutVars>
          <dgm:chPref val="3"/>
        </dgm:presLayoutVars>
      </dgm:prSet>
      <dgm:spPr/>
    </dgm:pt>
    <dgm:pt modelId="{FC339049-3440-4362-A762-38BC83B8B256}" type="pres">
      <dgm:prSet presAssocID="{CCD7967C-9A8C-49C3-AF5B-93F547110886}" presName="hierChild2" presStyleCnt="0"/>
      <dgm:spPr/>
    </dgm:pt>
    <dgm:pt modelId="{2F316C26-A78E-483C-82EF-AE1AD1A39ED5}" type="pres">
      <dgm:prSet presAssocID="{5CC2BCD9-B53B-4917-B593-6E235BA3B5C4}" presName="Name10" presStyleLbl="parChTrans1D2" presStyleIdx="0" presStyleCnt="4"/>
      <dgm:spPr/>
    </dgm:pt>
    <dgm:pt modelId="{81625D04-41F4-4C00-AB46-7158224C804B}" type="pres">
      <dgm:prSet presAssocID="{9FB2699D-B016-4C6C-909B-8A704D04E8D9}" presName="hierRoot2" presStyleCnt="0"/>
      <dgm:spPr/>
    </dgm:pt>
    <dgm:pt modelId="{1EF144A5-E4A4-4C23-B264-6329431522D7}" type="pres">
      <dgm:prSet presAssocID="{9FB2699D-B016-4C6C-909B-8A704D04E8D9}" presName="composite2" presStyleCnt="0"/>
      <dgm:spPr/>
    </dgm:pt>
    <dgm:pt modelId="{917AFD1D-2FC8-4A99-8CA8-D13C8BA0BCB5}" type="pres">
      <dgm:prSet presAssocID="{9FB2699D-B016-4C6C-909B-8A704D04E8D9}" presName="background2" presStyleLbl="node2" presStyleIdx="0" presStyleCnt="4"/>
      <dgm:spPr/>
    </dgm:pt>
    <dgm:pt modelId="{57B85C3D-D674-48F7-A7E9-B10A70E0C60C}" type="pres">
      <dgm:prSet presAssocID="{9FB2699D-B016-4C6C-909B-8A704D04E8D9}" presName="text2" presStyleLbl="fgAcc2" presStyleIdx="0" presStyleCnt="4">
        <dgm:presLayoutVars>
          <dgm:chPref val="3"/>
        </dgm:presLayoutVars>
      </dgm:prSet>
      <dgm:spPr/>
    </dgm:pt>
    <dgm:pt modelId="{A893F8C1-436D-40FA-AB27-9B1D7F489625}" type="pres">
      <dgm:prSet presAssocID="{9FB2699D-B016-4C6C-909B-8A704D04E8D9}" presName="hierChild3" presStyleCnt="0"/>
      <dgm:spPr/>
    </dgm:pt>
    <dgm:pt modelId="{6AAAA3D8-0D52-4764-A3DC-5A67648EB7FD}" type="pres">
      <dgm:prSet presAssocID="{1C5BD9F7-48D2-4BD6-8013-96E2A0E77E88}" presName="Name10" presStyleLbl="parChTrans1D2" presStyleIdx="1" presStyleCnt="4"/>
      <dgm:spPr/>
    </dgm:pt>
    <dgm:pt modelId="{B1AC6899-DB6D-4430-9EEC-3F00966EB1E6}" type="pres">
      <dgm:prSet presAssocID="{84E0A8FC-5F5C-4B08-9C92-1F91DA29096C}" presName="hierRoot2" presStyleCnt="0"/>
      <dgm:spPr/>
    </dgm:pt>
    <dgm:pt modelId="{24AA99A0-4977-4126-B3BC-098271CD3FF0}" type="pres">
      <dgm:prSet presAssocID="{84E0A8FC-5F5C-4B08-9C92-1F91DA29096C}" presName="composite2" presStyleCnt="0"/>
      <dgm:spPr/>
    </dgm:pt>
    <dgm:pt modelId="{044BCF34-D5CF-4D2B-BC6E-AE259C9EEFDD}" type="pres">
      <dgm:prSet presAssocID="{84E0A8FC-5F5C-4B08-9C92-1F91DA29096C}" presName="background2" presStyleLbl="node2" presStyleIdx="1" presStyleCnt="4"/>
      <dgm:spPr/>
    </dgm:pt>
    <dgm:pt modelId="{9AF42F26-B09F-4C0D-ACA3-C8A8928E9D51}" type="pres">
      <dgm:prSet presAssocID="{84E0A8FC-5F5C-4B08-9C92-1F91DA29096C}" presName="text2" presStyleLbl="fgAcc2" presStyleIdx="1" presStyleCnt="4">
        <dgm:presLayoutVars>
          <dgm:chPref val="3"/>
        </dgm:presLayoutVars>
      </dgm:prSet>
      <dgm:spPr/>
    </dgm:pt>
    <dgm:pt modelId="{775B6388-55AD-4E41-8D0B-CAFA6053C5E3}" type="pres">
      <dgm:prSet presAssocID="{84E0A8FC-5F5C-4B08-9C92-1F91DA29096C}" presName="hierChild3" presStyleCnt="0"/>
      <dgm:spPr/>
    </dgm:pt>
    <dgm:pt modelId="{2D841FBE-164C-4B5E-9C92-98400BEE2171}" type="pres">
      <dgm:prSet presAssocID="{A0738120-C3ED-4A90-9D86-2F20D85CF6D1}" presName="Name10" presStyleLbl="parChTrans1D2" presStyleIdx="2" presStyleCnt="4"/>
      <dgm:spPr/>
    </dgm:pt>
    <dgm:pt modelId="{230AB089-AFD2-454B-AEA5-4C633E5F4738}" type="pres">
      <dgm:prSet presAssocID="{FD62FD10-7491-4CA4-8225-5A13950558D1}" presName="hierRoot2" presStyleCnt="0"/>
      <dgm:spPr/>
    </dgm:pt>
    <dgm:pt modelId="{C09EB5CF-C547-4DAA-A390-4CF3030FAFFF}" type="pres">
      <dgm:prSet presAssocID="{FD62FD10-7491-4CA4-8225-5A13950558D1}" presName="composite2" presStyleCnt="0"/>
      <dgm:spPr/>
    </dgm:pt>
    <dgm:pt modelId="{4AA535FF-2361-4CF4-BC3B-6FDD67BEF88A}" type="pres">
      <dgm:prSet presAssocID="{FD62FD10-7491-4CA4-8225-5A13950558D1}" presName="background2" presStyleLbl="node2" presStyleIdx="2" presStyleCnt="4"/>
      <dgm:spPr/>
    </dgm:pt>
    <dgm:pt modelId="{885EE226-EC7F-483D-87A5-3C3365F11FCB}" type="pres">
      <dgm:prSet presAssocID="{FD62FD10-7491-4CA4-8225-5A13950558D1}" presName="text2" presStyleLbl="fgAcc2" presStyleIdx="2" presStyleCnt="4">
        <dgm:presLayoutVars>
          <dgm:chPref val="3"/>
        </dgm:presLayoutVars>
      </dgm:prSet>
      <dgm:spPr/>
    </dgm:pt>
    <dgm:pt modelId="{500F3E68-05E7-411C-8560-3DA04D75C329}" type="pres">
      <dgm:prSet presAssocID="{FD62FD10-7491-4CA4-8225-5A13950558D1}" presName="hierChild3" presStyleCnt="0"/>
      <dgm:spPr/>
    </dgm:pt>
    <dgm:pt modelId="{4BD31F7E-47C4-48B6-BA05-BA4C88813646}" type="pres">
      <dgm:prSet presAssocID="{EFEB8F6C-A8EF-402B-AC5F-ED836CFA921D}" presName="Name10" presStyleLbl="parChTrans1D2" presStyleIdx="3" presStyleCnt="4"/>
      <dgm:spPr/>
    </dgm:pt>
    <dgm:pt modelId="{A236C775-3D0C-4E01-A584-C3723D2E0B52}" type="pres">
      <dgm:prSet presAssocID="{6534BB0F-26AE-403A-B874-15A1D340C345}" presName="hierRoot2" presStyleCnt="0"/>
      <dgm:spPr/>
    </dgm:pt>
    <dgm:pt modelId="{29F998C0-8EF2-4E33-9444-06689FB24EFB}" type="pres">
      <dgm:prSet presAssocID="{6534BB0F-26AE-403A-B874-15A1D340C345}" presName="composite2" presStyleCnt="0"/>
      <dgm:spPr/>
    </dgm:pt>
    <dgm:pt modelId="{29BAD7DD-C7F4-4B03-AC64-9C4FBA75475A}" type="pres">
      <dgm:prSet presAssocID="{6534BB0F-26AE-403A-B874-15A1D340C345}" presName="background2" presStyleLbl="node2" presStyleIdx="3" presStyleCnt="4"/>
      <dgm:spPr/>
    </dgm:pt>
    <dgm:pt modelId="{954A0444-7089-406D-A81B-6A705E701D09}" type="pres">
      <dgm:prSet presAssocID="{6534BB0F-26AE-403A-B874-15A1D340C345}" presName="text2" presStyleLbl="fgAcc2" presStyleIdx="3" presStyleCnt="4">
        <dgm:presLayoutVars>
          <dgm:chPref val="3"/>
        </dgm:presLayoutVars>
      </dgm:prSet>
      <dgm:spPr/>
    </dgm:pt>
    <dgm:pt modelId="{FABE5F6A-E31F-4D15-A25D-A3ED2BAB0931}" type="pres">
      <dgm:prSet presAssocID="{6534BB0F-26AE-403A-B874-15A1D340C345}" presName="hierChild3" presStyleCnt="0"/>
      <dgm:spPr/>
    </dgm:pt>
  </dgm:ptLst>
  <dgm:cxnLst>
    <dgm:cxn modelId="{9BD2AD14-F18A-4824-8791-EFF58B20EDA7}" type="presOf" srcId="{6534BB0F-26AE-403A-B874-15A1D340C345}" destId="{954A0444-7089-406D-A81B-6A705E701D09}" srcOrd="0" destOrd="0" presId="urn:microsoft.com/office/officeart/2005/8/layout/hierarchy1"/>
    <dgm:cxn modelId="{CED1DE1B-CD8F-435A-A288-56F3BCDC1220}" type="presOf" srcId="{5CC2BCD9-B53B-4917-B593-6E235BA3B5C4}" destId="{2F316C26-A78E-483C-82EF-AE1AD1A39ED5}" srcOrd="0" destOrd="0" presId="urn:microsoft.com/office/officeart/2005/8/layout/hierarchy1"/>
    <dgm:cxn modelId="{BBA65E38-A914-4E64-8758-0C19AA5509B3}" type="presOf" srcId="{84E0A8FC-5F5C-4B08-9C92-1F91DA29096C}" destId="{9AF42F26-B09F-4C0D-ACA3-C8A8928E9D51}" srcOrd="0" destOrd="0" presId="urn:microsoft.com/office/officeart/2005/8/layout/hierarchy1"/>
    <dgm:cxn modelId="{9E678463-4E11-41C2-9090-965B7D8D2C94}" srcId="{B4A264C1-FA3C-4E57-972A-4831695554FB}" destId="{CCD7967C-9A8C-49C3-AF5B-93F547110886}" srcOrd="0" destOrd="0" parTransId="{CF6621F5-255A-48F4-9F82-1593BB873D73}" sibTransId="{E9A91B9B-3161-46B8-B142-79EE497FC3D9}"/>
    <dgm:cxn modelId="{51DA156E-DE8B-4596-A83B-A78DFBFACAFB}" type="presOf" srcId="{9FB2699D-B016-4C6C-909B-8A704D04E8D9}" destId="{57B85C3D-D674-48F7-A7E9-B10A70E0C60C}" srcOrd="0" destOrd="0" presId="urn:microsoft.com/office/officeart/2005/8/layout/hierarchy1"/>
    <dgm:cxn modelId="{57729A71-5A5A-450D-B0AD-22B360569DEB}" srcId="{CCD7967C-9A8C-49C3-AF5B-93F547110886}" destId="{84E0A8FC-5F5C-4B08-9C92-1F91DA29096C}" srcOrd="1" destOrd="0" parTransId="{1C5BD9F7-48D2-4BD6-8013-96E2A0E77E88}" sibTransId="{F029BFBA-0FF7-4502-9DE7-396715C986FF}"/>
    <dgm:cxn modelId="{05192886-843E-449F-8C2C-2DD10B334FF6}" type="presOf" srcId="{A0738120-C3ED-4A90-9D86-2F20D85CF6D1}" destId="{2D841FBE-164C-4B5E-9C92-98400BEE2171}" srcOrd="0" destOrd="0" presId="urn:microsoft.com/office/officeart/2005/8/layout/hierarchy1"/>
    <dgm:cxn modelId="{40F90899-B0C2-406F-A67C-489B95331C8D}" type="presOf" srcId="{CCD7967C-9A8C-49C3-AF5B-93F547110886}" destId="{F1A54387-74FD-4380-8E2E-2095BA882E8E}" srcOrd="0" destOrd="0" presId="urn:microsoft.com/office/officeart/2005/8/layout/hierarchy1"/>
    <dgm:cxn modelId="{78F9ABA2-BCF1-4011-9371-15880748B754}" type="presOf" srcId="{1C5BD9F7-48D2-4BD6-8013-96E2A0E77E88}" destId="{6AAAA3D8-0D52-4764-A3DC-5A67648EB7FD}" srcOrd="0" destOrd="0" presId="urn:microsoft.com/office/officeart/2005/8/layout/hierarchy1"/>
    <dgm:cxn modelId="{34EBFEAE-BEC4-4528-A771-A35F9CC9ECAE}" type="presOf" srcId="{EFEB8F6C-A8EF-402B-AC5F-ED836CFA921D}" destId="{4BD31F7E-47C4-48B6-BA05-BA4C88813646}" srcOrd="0" destOrd="0" presId="urn:microsoft.com/office/officeart/2005/8/layout/hierarchy1"/>
    <dgm:cxn modelId="{461AD7B5-A112-45E0-BE0D-40D74C4362E3}" srcId="{CCD7967C-9A8C-49C3-AF5B-93F547110886}" destId="{9FB2699D-B016-4C6C-909B-8A704D04E8D9}" srcOrd="0" destOrd="0" parTransId="{5CC2BCD9-B53B-4917-B593-6E235BA3B5C4}" sibTransId="{062ADF48-F154-499E-8637-D9EB2F38E28F}"/>
    <dgm:cxn modelId="{269673BD-C63D-46B9-9545-A1CD65618722}" srcId="{CCD7967C-9A8C-49C3-AF5B-93F547110886}" destId="{6534BB0F-26AE-403A-B874-15A1D340C345}" srcOrd="3" destOrd="0" parTransId="{EFEB8F6C-A8EF-402B-AC5F-ED836CFA921D}" sibTransId="{45568715-E19D-43FA-986E-2BEDB85FDD1F}"/>
    <dgm:cxn modelId="{F0D9F1E4-F6FA-45D4-A540-9FAF80EE5518}" type="presOf" srcId="{B4A264C1-FA3C-4E57-972A-4831695554FB}" destId="{209EE3A8-CDAC-4691-9831-D3FDCE92D68E}" srcOrd="0" destOrd="0" presId="urn:microsoft.com/office/officeart/2005/8/layout/hierarchy1"/>
    <dgm:cxn modelId="{DA722DE7-EFB0-4337-A2EA-420B16381A48}" type="presOf" srcId="{FD62FD10-7491-4CA4-8225-5A13950558D1}" destId="{885EE226-EC7F-483D-87A5-3C3365F11FCB}" srcOrd="0" destOrd="0" presId="urn:microsoft.com/office/officeart/2005/8/layout/hierarchy1"/>
    <dgm:cxn modelId="{C96FDEF4-EA7D-4BAA-89FF-9CB8EA6F5B5C}" srcId="{CCD7967C-9A8C-49C3-AF5B-93F547110886}" destId="{FD62FD10-7491-4CA4-8225-5A13950558D1}" srcOrd="2" destOrd="0" parTransId="{A0738120-C3ED-4A90-9D86-2F20D85CF6D1}" sibTransId="{4F74A0C8-1EA0-4346-9E79-F1D35A2749AA}"/>
    <dgm:cxn modelId="{F73419B1-4DCF-4B6A-AB73-304B0B372FE0}" type="presParOf" srcId="{209EE3A8-CDAC-4691-9831-D3FDCE92D68E}" destId="{B5561B21-3CF6-4AF8-82A5-9E850FE38EA0}" srcOrd="0" destOrd="0" presId="urn:microsoft.com/office/officeart/2005/8/layout/hierarchy1"/>
    <dgm:cxn modelId="{2079A39B-7087-48BC-87F6-29CFB4BEA26C}" type="presParOf" srcId="{B5561B21-3CF6-4AF8-82A5-9E850FE38EA0}" destId="{02C919DB-DD15-4E38-85D4-EFEA2F7AACC5}" srcOrd="0" destOrd="0" presId="urn:microsoft.com/office/officeart/2005/8/layout/hierarchy1"/>
    <dgm:cxn modelId="{96B24F60-677B-41C9-B3E8-CACB8E9993F9}" type="presParOf" srcId="{02C919DB-DD15-4E38-85D4-EFEA2F7AACC5}" destId="{75BC373A-AC71-4806-A3B3-2A1452E8296B}" srcOrd="0" destOrd="0" presId="urn:microsoft.com/office/officeart/2005/8/layout/hierarchy1"/>
    <dgm:cxn modelId="{A9B362EB-C4A7-449B-BC66-F6D5B0BF55DF}" type="presParOf" srcId="{02C919DB-DD15-4E38-85D4-EFEA2F7AACC5}" destId="{F1A54387-74FD-4380-8E2E-2095BA882E8E}" srcOrd="1" destOrd="0" presId="urn:microsoft.com/office/officeart/2005/8/layout/hierarchy1"/>
    <dgm:cxn modelId="{C6CD08D6-6AC1-4E25-A68C-FBEDFCDDEBAF}" type="presParOf" srcId="{B5561B21-3CF6-4AF8-82A5-9E850FE38EA0}" destId="{FC339049-3440-4362-A762-38BC83B8B256}" srcOrd="1" destOrd="0" presId="urn:microsoft.com/office/officeart/2005/8/layout/hierarchy1"/>
    <dgm:cxn modelId="{6A8310CA-EAA4-4AF5-89A4-657FDD187240}" type="presParOf" srcId="{FC339049-3440-4362-A762-38BC83B8B256}" destId="{2F316C26-A78E-483C-82EF-AE1AD1A39ED5}" srcOrd="0" destOrd="0" presId="urn:microsoft.com/office/officeart/2005/8/layout/hierarchy1"/>
    <dgm:cxn modelId="{A252210D-85BE-4D81-B381-2A2B53DD0BB4}" type="presParOf" srcId="{FC339049-3440-4362-A762-38BC83B8B256}" destId="{81625D04-41F4-4C00-AB46-7158224C804B}" srcOrd="1" destOrd="0" presId="urn:microsoft.com/office/officeart/2005/8/layout/hierarchy1"/>
    <dgm:cxn modelId="{695967C3-9634-46EB-95D4-12CE9FF9F496}" type="presParOf" srcId="{81625D04-41F4-4C00-AB46-7158224C804B}" destId="{1EF144A5-E4A4-4C23-B264-6329431522D7}" srcOrd="0" destOrd="0" presId="urn:microsoft.com/office/officeart/2005/8/layout/hierarchy1"/>
    <dgm:cxn modelId="{CF7BFE37-961B-4CE5-9A57-85A16946D547}" type="presParOf" srcId="{1EF144A5-E4A4-4C23-B264-6329431522D7}" destId="{917AFD1D-2FC8-4A99-8CA8-D13C8BA0BCB5}" srcOrd="0" destOrd="0" presId="urn:microsoft.com/office/officeart/2005/8/layout/hierarchy1"/>
    <dgm:cxn modelId="{F449C882-D54B-4BB2-BED0-8161F229D12B}" type="presParOf" srcId="{1EF144A5-E4A4-4C23-B264-6329431522D7}" destId="{57B85C3D-D674-48F7-A7E9-B10A70E0C60C}" srcOrd="1" destOrd="0" presId="urn:microsoft.com/office/officeart/2005/8/layout/hierarchy1"/>
    <dgm:cxn modelId="{6F1AE754-D7F8-4EF6-8C5B-706150C29295}" type="presParOf" srcId="{81625D04-41F4-4C00-AB46-7158224C804B}" destId="{A893F8C1-436D-40FA-AB27-9B1D7F489625}" srcOrd="1" destOrd="0" presId="urn:microsoft.com/office/officeart/2005/8/layout/hierarchy1"/>
    <dgm:cxn modelId="{B631CB94-C239-44E1-BDE7-CF9548DE88A4}" type="presParOf" srcId="{FC339049-3440-4362-A762-38BC83B8B256}" destId="{6AAAA3D8-0D52-4764-A3DC-5A67648EB7FD}" srcOrd="2" destOrd="0" presId="urn:microsoft.com/office/officeart/2005/8/layout/hierarchy1"/>
    <dgm:cxn modelId="{268D1822-7F12-4A92-9202-DD4FCE320DEC}" type="presParOf" srcId="{FC339049-3440-4362-A762-38BC83B8B256}" destId="{B1AC6899-DB6D-4430-9EEC-3F00966EB1E6}" srcOrd="3" destOrd="0" presId="urn:microsoft.com/office/officeart/2005/8/layout/hierarchy1"/>
    <dgm:cxn modelId="{AEC81B32-D0EC-429E-BB6F-86C9E4776CEC}" type="presParOf" srcId="{B1AC6899-DB6D-4430-9EEC-3F00966EB1E6}" destId="{24AA99A0-4977-4126-B3BC-098271CD3FF0}" srcOrd="0" destOrd="0" presId="urn:microsoft.com/office/officeart/2005/8/layout/hierarchy1"/>
    <dgm:cxn modelId="{5A361668-EAC3-471A-A44A-CBCC4F8A50D4}" type="presParOf" srcId="{24AA99A0-4977-4126-B3BC-098271CD3FF0}" destId="{044BCF34-D5CF-4D2B-BC6E-AE259C9EEFDD}" srcOrd="0" destOrd="0" presId="urn:microsoft.com/office/officeart/2005/8/layout/hierarchy1"/>
    <dgm:cxn modelId="{F1682557-7F8D-4B87-B2FE-96B4C3ACD898}" type="presParOf" srcId="{24AA99A0-4977-4126-B3BC-098271CD3FF0}" destId="{9AF42F26-B09F-4C0D-ACA3-C8A8928E9D51}" srcOrd="1" destOrd="0" presId="urn:microsoft.com/office/officeart/2005/8/layout/hierarchy1"/>
    <dgm:cxn modelId="{ED343B89-0875-44DE-A937-BDE2C038F9FE}" type="presParOf" srcId="{B1AC6899-DB6D-4430-9EEC-3F00966EB1E6}" destId="{775B6388-55AD-4E41-8D0B-CAFA6053C5E3}" srcOrd="1" destOrd="0" presId="urn:microsoft.com/office/officeart/2005/8/layout/hierarchy1"/>
    <dgm:cxn modelId="{F0896020-0A30-404F-AE53-B166BBCE4A44}" type="presParOf" srcId="{FC339049-3440-4362-A762-38BC83B8B256}" destId="{2D841FBE-164C-4B5E-9C92-98400BEE2171}" srcOrd="4" destOrd="0" presId="urn:microsoft.com/office/officeart/2005/8/layout/hierarchy1"/>
    <dgm:cxn modelId="{330FD3C6-A194-4F94-A77F-EBFF20D767D2}" type="presParOf" srcId="{FC339049-3440-4362-A762-38BC83B8B256}" destId="{230AB089-AFD2-454B-AEA5-4C633E5F4738}" srcOrd="5" destOrd="0" presId="urn:microsoft.com/office/officeart/2005/8/layout/hierarchy1"/>
    <dgm:cxn modelId="{6FF41F92-47E8-47FD-A9AC-1E8DB6753B5C}" type="presParOf" srcId="{230AB089-AFD2-454B-AEA5-4C633E5F4738}" destId="{C09EB5CF-C547-4DAA-A390-4CF3030FAFFF}" srcOrd="0" destOrd="0" presId="urn:microsoft.com/office/officeart/2005/8/layout/hierarchy1"/>
    <dgm:cxn modelId="{C49CF0EE-DA1D-422D-BACB-75743A9FDBA9}" type="presParOf" srcId="{C09EB5CF-C547-4DAA-A390-4CF3030FAFFF}" destId="{4AA535FF-2361-4CF4-BC3B-6FDD67BEF88A}" srcOrd="0" destOrd="0" presId="urn:microsoft.com/office/officeart/2005/8/layout/hierarchy1"/>
    <dgm:cxn modelId="{21043B08-A073-4896-957C-8E7B8AA8EC28}" type="presParOf" srcId="{C09EB5CF-C547-4DAA-A390-4CF3030FAFFF}" destId="{885EE226-EC7F-483D-87A5-3C3365F11FCB}" srcOrd="1" destOrd="0" presId="urn:microsoft.com/office/officeart/2005/8/layout/hierarchy1"/>
    <dgm:cxn modelId="{68FCF086-2861-42A3-8BCE-3BCD5F44E4CD}" type="presParOf" srcId="{230AB089-AFD2-454B-AEA5-4C633E5F4738}" destId="{500F3E68-05E7-411C-8560-3DA04D75C329}" srcOrd="1" destOrd="0" presId="urn:microsoft.com/office/officeart/2005/8/layout/hierarchy1"/>
    <dgm:cxn modelId="{0E1ED53B-E081-48D0-B0DA-9C73F172FF18}" type="presParOf" srcId="{FC339049-3440-4362-A762-38BC83B8B256}" destId="{4BD31F7E-47C4-48B6-BA05-BA4C88813646}" srcOrd="6" destOrd="0" presId="urn:microsoft.com/office/officeart/2005/8/layout/hierarchy1"/>
    <dgm:cxn modelId="{61F56ECD-AB07-4E76-8320-5D53B1CD33FA}" type="presParOf" srcId="{FC339049-3440-4362-A762-38BC83B8B256}" destId="{A236C775-3D0C-4E01-A584-C3723D2E0B52}" srcOrd="7" destOrd="0" presId="urn:microsoft.com/office/officeart/2005/8/layout/hierarchy1"/>
    <dgm:cxn modelId="{81BC136A-421D-48A6-8AFC-9D64918ADF9E}" type="presParOf" srcId="{A236C775-3D0C-4E01-A584-C3723D2E0B52}" destId="{29F998C0-8EF2-4E33-9444-06689FB24EFB}" srcOrd="0" destOrd="0" presId="urn:microsoft.com/office/officeart/2005/8/layout/hierarchy1"/>
    <dgm:cxn modelId="{E7898541-08A8-4B2B-9C09-26CA87CA9787}" type="presParOf" srcId="{29F998C0-8EF2-4E33-9444-06689FB24EFB}" destId="{29BAD7DD-C7F4-4B03-AC64-9C4FBA75475A}" srcOrd="0" destOrd="0" presId="urn:microsoft.com/office/officeart/2005/8/layout/hierarchy1"/>
    <dgm:cxn modelId="{C6311069-8000-45CC-A83A-7030AB006632}" type="presParOf" srcId="{29F998C0-8EF2-4E33-9444-06689FB24EFB}" destId="{954A0444-7089-406D-A81B-6A705E701D09}" srcOrd="1" destOrd="0" presId="urn:microsoft.com/office/officeart/2005/8/layout/hierarchy1"/>
    <dgm:cxn modelId="{3BB8EE86-0D92-437C-B547-294A7636D843}" type="presParOf" srcId="{A236C775-3D0C-4E01-A584-C3723D2E0B52}" destId="{FABE5F6A-E31F-4D15-A25D-A3ED2BAB093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1">
        <dgm:presLayoutVars>
          <dgm:bulletEnabled val="1"/>
        </dgm:presLayoutVars>
      </dgm:prSet>
      <dgm:spPr/>
    </dgm:pt>
  </dgm:ptLst>
  <dgm:cxnLst>
    <dgm:cxn modelId="{2CB01237-D546-4E54-BD1C-DDECBA7908A0}" type="presOf" srcId="{AC24BD60-1A05-4B67-9AC4-83225089418C}" destId="{767D2B25-D774-4FF9-AF6F-62A78DD0A478}"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1">
        <dgm:presLayoutVars>
          <dgm:bulletEnabled val="1"/>
        </dgm:presLayoutVars>
      </dgm:prSet>
      <dgm:spPr/>
    </dgm:pt>
  </dgm:ptLst>
  <dgm:cxnLst>
    <dgm:cxn modelId="{2CB01237-D546-4E54-BD1C-DDECBA7908A0}" type="presOf" srcId="{AC24BD60-1A05-4B67-9AC4-83225089418C}" destId="{767D2B25-D774-4FF9-AF6F-62A78DD0A478}"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1">
        <dgm:presLayoutVars>
          <dgm:bulletEnabled val="1"/>
        </dgm:presLayoutVars>
      </dgm:prSet>
      <dgm:spPr/>
    </dgm:pt>
  </dgm:ptLst>
  <dgm:cxnLst>
    <dgm:cxn modelId="{2CB01237-D546-4E54-BD1C-DDECBA7908A0}" type="presOf" srcId="{AC24BD60-1A05-4B67-9AC4-83225089418C}" destId="{767D2B25-D774-4FF9-AF6F-62A78DD0A478}"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1">
        <dgm:presLayoutVars>
          <dgm:bulletEnabled val="1"/>
        </dgm:presLayoutVars>
      </dgm:prSet>
      <dgm:spPr/>
    </dgm:pt>
  </dgm:ptLst>
  <dgm:cxnLst>
    <dgm:cxn modelId="{2CB01237-D546-4E54-BD1C-DDECBA7908A0}" type="presOf" srcId="{AC24BD60-1A05-4B67-9AC4-83225089418C}" destId="{767D2B25-D774-4FF9-AF6F-62A78DD0A478}"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E35DD0A9-3107-4588-816A-3F54F5DBEE10}">
      <dgm:prSet/>
      <dgm:spPr/>
      <dgm:t>
        <a:bodyPr/>
        <a:lstStyle/>
        <a:p>
          <a:r>
            <a:rPr lang="es-ES" b="0" i="0"/>
            <a:t>Inicia y administra una rama nueva.</a:t>
          </a:r>
          <a:endParaRPr lang="es-CO"/>
        </a:p>
      </dgm:t>
    </dgm:pt>
    <dgm:pt modelId="{9490ED96-BCEF-4DC1-A281-1A31DEC5E371}" type="parTrans" cxnId="{882DD863-4554-4ACE-B5FF-CF598DC61DBB}">
      <dgm:prSet/>
      <dgm:spPr/>
      <dgm:t>
        <a:bodyPr/>
        <a:lstStyle/>
        <a:p>
          <a:endParaRPr lang="es-CO"/>
        </a:p>
      </dgm:t>
    </dgm:pt>
    <dgm:pt modelId="{0B36A626-6783-4DCE-8ABA-6227269A4108}" type="sibTrans" cxnId="{882DD863-4554-4ACE-B5FF-CF598DC61DBB}">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ED1AF328-77CB-4E71-9BCB-B506771C45D6}" type="pres">
      <dgm:prSet presAssocID="{E35DD0A9-3107-4588-816A-3F54F5DBEE10}" presName="textNode" presStyleLbl="node1" presStyleIdx="0" presStyleCnt="1">
        <dgm:presLayoutVars>
          <dgm:bulletEnabled val="1"/>
        </dgm:presLayoutVars>
      </dgm:prSet>
      <dgm:spPr/>
    </dgm:pt>
  </dgm:ptLst>
  <dgm:cxnLst>
    <dgm:cxn modelId="{882DD863-4554-4ACE-B5FF-CF598DC61DBB}" srcId="{15013429-2A1A-4BA6-8CD6-0D89B7ED85DD}" destId="{E35DD0A9-3107-4588-816A-3F54F5DBEE10}" srcOrd="0" destOrd="0" parTransId="{9490ED96-BCEF-4DC1-A281-1A31DEC5E371}" sibTransId="{0B36A626-6783-4DCE-8ABA-6227269A4108}"/>
    <dgm:cxn modelId="{F3751E57-4886-4DDA-8ADE-338A22A2EED1}" type="presOf" srcId="{15013429-2A1A-4BA6-8CD6-0D89B7ED85DD}" destId="{164576AE-364D-4E6F-A3EC-278FB0888C3B}" srcOrd="0" destOrd="0" presId="urn:microsoft.com/office/officeart/2005/8/layout/hProcess9"/>
    <dgm:cxn modelId="{9028FD82-3A7E-4E4B-A146-474BC72DEE62}" type="presOf" srcId="{E35DD0A9-3107-4588-816A-3F54F5DBEE10}" destId="{ED1AF328-77CB-4E71-9BCB-B506771C45D6}" srcOrd="0" destOrd="0" presId="urn:microsoft.com/office/officeart/2005/8/layout/hProcess9"/>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4A96E472-C5A8-41D9-8D2C-8D1684D17088}" type="presParOf" srcId="{E3CE623E-E5CC-48FF-9914-D71BA81BB4FC}" destId="{ED1AF328-77CB-4E71-9BCB-B506771C45D6}"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dgm:spPr/>
      <dgm:t>
        <a:bodyPr/>
        <a:lstStyle/>
        <a:p>
          <a:r>
            <a:rPr lang="es-ES" b="1" i="0" dirty="0"/>
            <a:t>Crear una cuenta</a:t>
          </a:r>
          <a:r>
            <a:rPr lang="es-ES" b="0" i="0" dirty="0"/>
            <a:t> en GitHub.</a:t>
          </a:r>
          <a:endParaRPr lang="es-CO" dirty="0"/>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C275BDA3-143E-4827-B781-119ECA33229A}">
      <dgm:prSet/>
      <dgm:spPr/>
      <dgm:t>
        <a:bodyPr/>
        <a:lstStyle/>
        <a:p>
          <a:pPr>
            <a:buFont typeface="Arial" panose="020B0604020202020204" pitchFamily="34" charset="0"/>
            <a:buChar char="•"/>
          </a:pPr>
          <a:r>
            <a:rPr lang="es-ES" b="1" i="0" dirty="0"/>
            <a:t>Aprender el "flujo GitHub"</a:t>
          </a:r>
          <a:r>
            <a:rPr lang="es-ES" b="0" i="0" dirty="0"/>
            <a:t> y los principios clave del trabajo colaborativo</a:t>
          </a:r>
        </a:p>
      </dgm:t>
    </dgm:pt>
    <dgm:pt modelId="{C4AAE623-0466-4BB3-B9BF-1516A89D675F}" type="parTrans" cxnId="{88E1F5B3-3EE6-46FB-A4B1-4F47BECD4263}">
      <dgm:prSet/>
      <dgm:spPr/>
      <dgm:t>
        <a:bodyPr/>
        <a:lstStyle/>
        <a:p>
          <a:endParaRPr lang="es-CO"/>
        </a:p>
      </dgm:t>
    </dgm:pt>
    <dgm:pt modelId="{6C6DE85D-DE96-44B2-A312-FC212356259F}" type="sibTrans" cxnId="{88E1F5B3-3EE6-46FB-A4B1-4F47BECD4263}">
      <dgm:prSet/>
      <dgm:spPr/>
      <dgm:t>
        <a:bodyPr/>
        <a:lstStyle/>
        <a:p>
          <a:endParaRPr lang="es-CO"/>
        </a:p>
      </dgm:t>
    </dgm:pt>
    <dgm:pt modelId="{D993E04C-9EBB-45DE-AF6B-FEA42D5B3C01}">
      <dgm:prSet/>
      <dgm:spPr/>
      <dgm:t>
        <a:bodyPr/>
        <a:lstStyle/>
        <a:p>
          <a:pPr>
            <a:buFont typeface="Arial" panose="020B0604020202020204" pitchFamily="34" charset="0"/>
            <a:buChar char="•"/>
          </a:pPr>
          <a:r>
            <a:rPr lang="es-ES" b="1" i="0" dirty="0"/>
            <a:t>Explora GitHub</a:t>
          </a:r>
          <a:r>
            <a:rPr lang="es-ES" b="0" i="0" dirty="0"/>
            <a:t> para encontrar inspiración para tus propios proyectos y conectarte con otros usuarios.</a:t>
          </a:r>
        </a:p>
      </dgm:t>
    </dgm:pt>
    <dgm:pt modelId="{93052D71-71A8-48D1-96B2-49E62ECC72A6}" type="parTrans" cxnId="{5166AAE5-C971-4E11-932F-16824238C7B2}">
      <dgm:prSet/>
      <dgm:spPr/>
      <dgm:t>
        <a:bodyPr/>
        <a:lstStyle/>
        <a:p>
          <a:endParaRPr lang="es-CO"/>
        </a:p>
      </dgm:t>
    </dgm:pt>
    <dgm:pt modelId="{3E408999-508F-4361-8402-9F49297DABF3}" type="sibTrans" cxnId="{5166AAE5-C971-4E11-932F-16824238C7B2}">
      <dgm:prSet/>
      <dgm:spPr/>
      <dgm:t>
        <a:bodyPr/>
        <a:lstStyle/>
        <a:p>
          <a:endParaRPr lang="es-CO"/>
        </a:p>
      </dgm:t>
    </dgm:pt>
    <dgm:pt modelId="{D1C5590C-FB1D-45D8-A5E2-85FC94124063}">
      <dgm:prSet/>
      <dgm:spPr/>
      <dgm:t>
        <a:bodyPr/>
        <a:lstStyle/>
        <a:p>
          <a:pPr>
            <a:buFont typeface="Arial" panose="020B0604020202020204" pitchFamily="34" charset="0"/>
            <a:buChar char="•"/>
          </a:pPr>
          <a:r>
            <a:rPr lang="es-ES" b="1" i="0" dirty="0"/>
            <a:t>Descargar</a:t>
          </a:r>
          <a:r>
            <a:rPr lang="es-ES" b="0" i="0" dirty="0"/>
            <a:t> código interesante para tu propio uso y </a:t>
          </a:r>
          <a:r>
            <a:rPr lang="es-ES" b="1" i="0" dirty="0"/>
            <a:t>cargar</a:t>
          </a:r>
          <a:r>
            <a:rPr lang="es-ES" b="0" i="0" dirty="0"/>
            <a:t> algo en lo que estás trabajando en un repositorio GitHub.</a:t>
          </a:r>
        </a:p>
      </dgm:t>
    </dgm:pt>
    <dgm:pt modelId="{C788B22F-30D8-4715-B55A-DC79B0E53428}" type="parTrans" cxnId="{52A9184E-DA45-42BB-B3C9-356BFFE0049C}">
      <dgm:prSet/>
      <dgm:spPr/>
      <dgm:t>
        <a:bodyPr/>
        <a:lstStyle/>
        <a:p>
          <a:endParaRPr lang="es-CO"/>
        </a:p>
      </dgm:t>
    </dgm:pt>
    <dgm:pt modelId="{5D0A728F-0371-4909-BF5C-98E2AA00E90A}" type="sibTrans" cxnId="{52A9184E-DA45-42BB-B3C9-356BFFE0049C}">
      <dgm:prSet/>
      <dgm:spPr/>
      <dgm:t>
        <a:bodyPr/>
        <a:lstStyle/>
        <a:p>
          <a:endParaRPr lang="es-CO"/>
        </a:p>
      </dgm:t>
    </dgm:pt>
    <dgm:pt modelId="{EF27607A-7D11-4960-873E-11E5CC02EE92}">
      <dgm:prSet/>
      <dgm:spPr/>
      <dgm:t>
        <a:bodyPr/>
        <a:lstStyle/>
        <a:p>
          <a:pPr>
            <a:buFont typeface="Arial" panose="020B0604020202020204" pitchFamily="34" charset="0"/>
            <a:buChar char="•"/>
          </a:pPr>
          <a:r>
            <a:rPr lang="es-ES" b="1" i="0"/>
            <a:t>Personaliza tu perfil</a:t>
          </a:r>
          <a:r>
            <a:rPr lang="es-ES" b="0" i="0"/>
            <a:t> para compartir tus intereses y aptitudes.</a:t>
          </a:r>
          <a:endParaRPr lang="es-ES" b="0" i="0" dirty="0"/>
        </a:p>
      </dgm:t>
    </dgm:pt>
    <dgm:pt modelId="{6A07BB74-20E9-4E95-B2A9-222672A711E7}" type="parTrans" cxnId="{5B26DEF5-FE18-4231-A5F7-91EF4783CE97}">
      <dgm:prSet/>
      <dgm:spPr/>
      <dgm:t>
        <a:bodyPr/>
        <a:lstStyle/>
        <a:p>
          <a:endParaRPr lang="es-CO"/>
        </a:p>
      </dgm:t>
    </dgm:pt>
    <dgm:pt modelId="{097DB939-9C7A-4C3B-BDAC-EA8FB8D4E1FA}" type="sibTrans" cxnId="{5B26DEF5-FE18-4231-A5F7-91EF4783CE97}">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C0BBD369-12E4-4293-9311-576F53025E8B}" type="pres">
      <dgm:prSet presAssocID="{D4985462-47F9-4B7C-9D9A-43E8DC2F90C6}" presName="FiveNodes_1" presStyleLbl="node1" presStyleIdx="0" presStyleCnt="5">
        <dgm:presLayoutVars>
          <dgm:bulletEnabled val="1"/>
        </dgm:presLayoutVars>
      </dgm:prSet>
      <dgm:spPr/>
    </dgm:pt>
    <dgm:pt modelId="{EB3F26B7-AD36-42E8-BB3E-C382CAD3504A}" type="pres">
      <dgm:prSet presAssocID="{D4985462-47F9-4B7C-9D9A-43E8DC2F90C6}" presName="FiveNodes_2" presStyleLbl="node1" presStyleIdx="1" presStyleCnt="5">
        <dgm:presLayoutVars>
          <dgm:bulletEnabled val="1"/>
        </dgm:presLayoutVars>
      </dgm:prSet>
      <dgm:spPr/>
    </dgm:pt>
    <dgm:pt modelId="{BE7CB7FB-8818-446A-A969-CA233A248CEA}" type="pres">
      <dgm:prSet presAssocID="{D4985462-47F9-4B7C-9D9A-43E8DC2F90C6}" presName="FiveNodes_3" presStyleLbl="node1" presStyleIdx="2" presStyleCnt="5">
        <dgm:presLayoutVars>
          <dgm:bulletEnabled val="1"/>
        </dgm:presLayoutVars>
      </dgm:prSet>
      <dgm:spPr/>
    </dgm:pt>
    <dgm:pt modelId="{D4156173-A41F-4792-888C-CF09BA192E2D}" type="pres">
      <dgm:prSet presAssocID="{D4985462-47F9-4B7C-9D9A-43E8DC2F90C6}" presName="FiveNodes_4" presStyleLbl="node1" presStyleIdx="3" presStyleCnt="5">
        <dgm:presLayoutVars>
          <dgm:bulletEnabled val="1"/>
        </dgm:presLayoutVars>
      </dgm:prSet>
      <dgm:spPr/>
    </dgm:pt>
    <dgm:pt modelId="{0F588C96-7C46-4248-B900-9FDE881C17D5}" type="pres">
      <dgm:prSet presAssocID="{D4985462-47F9-4B7C-9D9A-43E8DC2F90C6}" presName="FiveNodes_5" presStyleLbl="node1" presStyleIdx="4" presStyleCnt="5">
        <dgm:presLayoutVars>
          <dgm:bulletEnabled val="1"/>
        </dgm:presLayoutVars>
      </dgm:prSet>
      <dgm:spPr/>
    </dgm:pt>
    <dgm:pt modelId="{13ACACA3-8480-4035-ABA7-D279DF3F52E7}" type="pres">
      <dgm:prSet presAssocID="{D4985462-47F9-4B7C-9D9A-43E8DC2F90C6}" presName="FiveConn_1-2" presStyleLbl="fgAccFollowNode1" presStyleIdx="0" presStyleCnt="4">
        <dgm:presLayoutVars>
          <dgm:bulletEnabled val="1"/>
        </dgm:presLayoutVars>
      </dgm:prSet>
      <dgm:spPr/>
    </dgm:pt>
    <dgm:pt modelId="{C15B15EC-D93F-4A92-A4EA-20D7A31F43CC}" type="pres">
      <dgm:prSet presAssocID="{D4985462-47F9-4B7C-9D9A-43E8DC2F90C6}" presName="FiveConn_2-3" presStyleLbl="fgAccFollowNode1" presStyleIdx="1" presStyleCnt="4">
        <dgm:presLayoutVars>
          <dgm:bulletEnabled val="1"/>
        </dgm:presLayoutVars>
      </dgm:prSet>
      <dgm:spPr/>
    </dgm:pt>
    <dgm:pt modelId="{3B180655-C6DF-4D79-B5E9-6740365A28A1}" type="pres">
      <dgm:prSet presAssocID="{D4985462-47F9-4B7C-9D9A-43E8DC2F90C6}" presName="FiveConn_3-4" presStyleLbl="fgAccFollowNode1" presStyleIdx="2" presStyleCnt="4">
        <dgm:presLayoutVars>
          <dgm:bulletEnabled val="1"/>
        </dgm:presLayoutVars>
      </dgm:prSet>
      <dgm:spPr/>
    </dgm:pt>
    <dgm:pt modelId="{5913AF60-E598-4028-AF61-6D9721E7556C}" type="pres">
      <dgm:prSet presAssocID="{D4985462-47F9-4B7C-9D9A-43E8DC2F90C6}" presName="FiveConn_4-5" presStyleLbl="fgAccFollowNode1" presStyleIdx="3" presStyleCnt="4">
        <dgm:presLayoutVars>
          <dgm:bulletEnabled val="1"/>
        </dgm:presLayoutVars>
      </dgm:prSet>
      <dgm:spPr/>
    </dgm:pt>
    <dgm:pt modelId="{52A84285-5F9A-47E3-ACDE-91736D03F7B4}" type="pres">
      <dgm:prSet presAssocID="{D4985462-47F9-4B7C-9D9A-43E8DC2F90C6}" presName="FiveNodes_1_text" presStyleLbl="node1" presStyleIdx="4" presStyleCnt="5">
        <dgm:presLayoutVars>
          <dgm:bulletEnabled val="1"/>
        </dgm:presLayoutVars>
      </dgm:prSet>
      <dgm:spPr/>
    </dgm:pt>
    <dgm:pt modelId="{02693227-CE69-4C0C-980A-9254F672C54D}" type="pres">
      <dgm:prSet presAssocID="{D4985462-47F9-4B7C-9D9A-43E8DC2F90C6}" presName="FiveNodes_2_text" presStyleLbl="node1" presStyleIdx="4" presStyleCnt="5">
        <dgm:presLayoutVars>
          <dgm:bulletEnabled val="1"/>
        </dgm:presLayoutVars>
      </dgm:prSet>
      <dgm:spPr/>
    </dgm:pt>
    <dgm:pt modelId="{B5FF3E97-9A00-4D60-BD23-9637D6BE5D30}" type="pres">
      <dgm:prSet presAssocID="{D4985462-47F9-4B7C-9D9A-43E8DC2F90C6}" presName="FiveNodes_3_text" presStyleLbl="node1" presStyleIdx="4" presStyleCnt="5">
        <dgm:presLayoutVars>
          <dgm:bulletEnabled val="1"/>
        </dgm:presLayoutVars>
      </dgm:prSet>
      <dgm:spPr/>
    </dgm:pt>
    <dgm:pt modelId="{6B9F33BB-879A-41CF-9EEB-08291A6B2B5D}" type="pres">
      <dgm:prSet presAssocID="{D4985462-47F9-4B7C-9D9A-43E8DC2F90C6}" presName="FiveNodes_4_text" presStyleLbl="node1" presStyleIdx="4" presStyleCnt="5">
        <dgm:presLayoutVars>
          <dgm:bulletEnabled val="1"/>
        </dgm:presLayoutVars>
      </dgm:prSet>
      <dgm:spPr/>
    </dgm:pt>
    <dgm:pt modelId="{41471C73-8AE3-4C80-90D7-9BB04C034178}" type="pres">
      <dgm:prSet presAssocID="{D4985462-47F9-4B7C-9D9A-43E8DC2F90C6}" presName="FiveNodes_5_text" presStyleLbl="node1" presStyleIdx="4" presStyleCnt="5">
        <dgm:presLayoutVars>
          <dgm:bulletEnabled val="1"/>
        </dgm:presLayoutVars>
      </dgm:prSet>
      <dgm:spPr/>
    </dgm:pt>
  </dgm:ptLst>
  <dgm:cxnLst>
    <dgm:cxn modelId="{E5E02407-FC46-4A34-BA38-586A028A351A}" type="presOf" srcId="{6F4E33FF-E58A-4BD5-B79C-D4774A423C6F}" destId="{52A84285-5F9A-47E3-ACDE-91736D03F7B4}" srcOrd="1" destOrd="0" presId="urn:microsoft.com/office/officeart/2005/8/layout/vProcess5"/>
    <dgm:cxn modelId="{C33FE40D-EFA7-43C4-98B6-E11B27F5F2C1}" type="presOf" srcId="{097DB939-9C7A-4C3B-BDAC-EA8FB8D4E1FA}" destId="{3B180655-C6DF-4D79-B5E9-6740365A28A1}" srcOrd="0" destOrd="0" presId="urn:microsoft.com/office/officeart/2005/8/layout/vProcess5"/>
    <dgm:cxn modelId="{8982EC34-60E2-41E8-8312-B563BB16E1D4}" type="presOf" srcId="{C275BDA3-143E-4827-B781-119ECA33229A}" destId="{02693227-CE69-4C0C-980A-9254F672C54D}" srcOrd="1" destOrd="0" presId="urn:microsoft.com/office/officeart/2005/8/layout/vProcess5"/>
    <dgm:cxn modelId="{70638835-9B29-4B0B-94CC-368C266BE44C}" type="presOf" srcId="{D1C5590C-FB1D-45D8-A5E2-85FC94124063}" destId="{41471C73-8AE3-4C80-90D7-9BB04C034178}" srcOrd="1" destOrd="0" presId="urn:microsoft.com/office/officeart/2005/8/layout/vProcess5"/>
    <dgm:cxn modelId="{36E8A638-910A-484A-B8CC-81BDB2D8D9B3}" type="presOf" srcId="{6F4E33FF-E58A-4BD5-B79C-D4774A423C6F}" destId="{C0BBD369-12E4-4293-9311-576F53025E8B}" srcOrd="0" destOrd="0" presId="urn:microsoft.com/office/officeart/2005/8/layout/vProcess5"/>
    <dgm:cxn modelId="{97B6265E-3892-4FE7-A17A-5E04F691088A}" type="presOf" srcId="{3910166B-A095-424B-9653-89CF9B7FB44C}" destId="{13ACACA3-8480-4035-ABA7-D279DF3F52E7}" srcOrd="0" destOrd="0" presId="urn:microsoft.com/office/officeart/2005/8/layout/vProcess5"/>
    <dgm:cxn modelId="{B65D9060-9DF4-4D84-A420-AE3CD20A7664}" type="presOf" srcId="{EF27607A-7D11-4960-873E-11E5CC02EE92}" destId="{B5FF3E97-9A00-4D60-BD23-9637D6BE5D30}" srcOrd="1"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6C2AFB6D-3324-453C-9B2D-055F90BFB5AE}" type="presOf" srcId="{D1C5590C-FB1D-45D8-A5E2-85FC94124063}" destId="{0F588C96-7C46-4248-B900-9FDE881C17D5}" srcOrd="0" destOrd="0" presId="urn:microsoft.com/office/officeart/2005/8/layout/vProcess5"/>
    <dgm:cxn modelId="{52A9184E-DA45-42BB-B3C9-356BFFE0049C}" srcId="{D4985462-47F9-4B7C-9D9A-43E8DC2F90C6}" destId="{D1C5590C-FB1D-45D8-A5E2-85FC94124063}" srcOrd="4" destOrd="0" parTransId="{C788B22F-30D8-4715-B55A-DC79B0E53428}" sibTransId="{5D0A728F-0371-4909-BF5C-98E2AA00E90A}"/>
    <dgm:cxn modelId="{9E269656-B6AA-49DD-B41C-C4F82D6001F4}" type="presOf" srcId="{C275BDA3-143E-4827-B781-119ECA33229A}" destId="{EB3F26B7-AD36-42E8-BB3E-C382CAD3504A}" srcOrd="0" destOrd="0" presId="urn:microsoft.com/office/officeart/2005/8/layout/vProcess5"/>
    <dgm:cxn modelId="{58081584-3390-4786-B414-3C65552C19A5}" type="presOf" srcId="{D993E04C-9EBB-45DE-AF6B-FEA42D5B3C01}" destId="{D4156173-A41F-4792-888C-CF09BA192E2D}" srcOrd="0" destOrd="0" presId="urn:microsoft.com/office/officeart/2005/8/layout/vProcess5"/>
    <dgm:cxn modelId="{14270187-3084-4872-A577-3ACADB4C504E}" type="presOf" srcId="{D993E04C-9EBB-45DE-AF6B-FEA42D5B3C01}" destId="{6B9F33BB-879A-41CF-9EEB-08291A6B2B5D}" srcOrd="1" destOrd="0" presId="urn:microsoft.com/office/officeart/2005/8/layout/vProcess5"/>
    <dgm:cxn modelId="{88E1F5B3-3EE6-46FB-A4B1-4F47BECD4263}" srcId="{D4985462-47F9-4B7C-9D9A-43E8DC2F90C6}" destId="{C275BDA3-143E-4827-B781-119ECA33229A}" srcOrd="1" destOrd="0" parTransId="{C4AAE623-0466-4BB3-B9BF-1516A89D675F}" sibTransId="{6C6DE85D-DE96-44B2-A312-FC212356259F}"/>
    <dgm:cxn modelId="{E1823BC6-0528-4A56-998C-16F8EBB83E7C}" type="presOf" srcId="{3E408999-508F-4361-8402-9F49297DABF3}" destId="{5913AF60-E598-4028-AF61-6D9721E7556C}" srcOrd="0" destOrd="0" presId="urn:microsoft.com/office/officeart/2005/8/layout/vProcess5"/>
    <dgm:cxn modelId="{975EF4CF-8E18-4F29-B3E7-C5DFDA712FC3}" type="presOf" srcId="{6C6DE85D-DE96-44B2-A312-FC212356259F}" destId="{C15B15EC-D93F-4A92-A4EA-20D7A31F43CC}" srcOrd="0" destOrd="0" presId="urn:microsoft.com/office/officeart/2005/8/layout/vProcess5"/>
    <dgm:cxn modelId="{5166AAE5-C971-4E11-932F-16824238C7B2}" srcId="{D4985462-47F9-4B7C-9D9A-43E8DC2F90C6}" destId="{D993E04C-9EBB-45DE-AF6B-FEA42D5B3C01}" srcOrd="3" destOrd="0" parTransId="{93052D71-71A8-48D1-96B2-49E62ECC72A6}" sibTransId="{3E408999-508F-4361-8402-9F49297DABF3}"/>
    <dgm:cxn modelId="{5B26DEF5-FE18-4231-A5F7-91EF4783CE97}" srcId="{D4985462-47F9-4B7C-9D9A-43E8DC2F90C6}" destId="{EF27607A-7D11-4960-873E-11E5CC02EE92}" srcOrd="2" destOrd="0" parTransId="{6A07BB74-20E9-4E95-B2A9-222672A711E7}" sibTransId="{097DB939-9C7A-4C3B-BDAC-EA8FB8D4E1FA}"/>
    <dgm:cxn modelId="{54D548FD-DF8A-4539-8880-96DA9F1BFF8E}" type="presOf" srcId="{EF27607A-7D11-4960-873E-11E5CC02EE92}" destId="{BE7CB7FB-8818-446A-A969-CA233A248CEA}" srcOrd="0" destOrd="0" presId="urn:microsoft.com/office/officeart/2005/8/layout/vProcess5"/>
    <dgm:cxn modelId="{98E3A157-58DE-4741-B1DB-2A6F2FA08364}" type="presParOf" srcId="{FA2CFA61-41CD-4F32-8C6E-C2C320ECF1D3}" destId="{D856C104-78BC-45DE-9120-7E9642D52B9A}" srcOrd="0" destOrd="0" presId="urn:microsoft.com/office/officeart/2005/8/layout/vProcess5"/>
    <dgm:cxn modelId="{A29CA3E6-6F2D-468C-B786-20850E2F42F9}" type="presParOf" srcId="{FA2CFA61-41CD-4F32-8C6E-C2C320ECF1D3}" destId="{C0BBD369-12E4-4293-9311-576F53025E8B}" srcOrd="1" destOrd="0" presId="urn:microsoft.com/office/officeart/2005/8/layout/vProcess5"/>
    <dgm:cxn modelId="{0C94AA95-8B1E-49AB-B972-6000B0ED87C4}" type="presParOf" srcId="{FA2CFA61-41CD-4F32-8C6E-C2C320ECF1D3}" destId="{EB3F26B7-AD36-42E8-BB3E-C382CAD3504A}" srcOrd="2" destOrd="0" presId="urn:microsoft.com/office/officeart/2005/8/layout/vProcess5"/>
    <dgm:cxn modelId="{0DEADEB4-3D80-43F7-AB03-05F9A158F145}" type="presParOf" srcId="{FA2CFA61-41CD-4F32-8C6E-C2C320ECF1D3}" destId="{BE7CB7FB-8818-446A-A969-CA233A248CEA}" srcOrd="3" destOrd="0" presId="urn:microsoft.com/office/officeart/2005/8/layout/vProcess5"/>
    <dgm:cxn modelId="{B8791570-7913-4AC6-A991-57F814AEAC82}" type="presParOf" srcId="{FA2CFA61-41CD-4F32-8C6E-C2C320ECF1D3}" destId="{D4156173-A41F-4792-888C-CF09BA192E2D}" srcOrd="4" destOrd="0" presId="urn:microsoft.com/office/officeart/2005/8/layout/vProcess5"/>
    <dgm:cxn modelId="{027D7F71-722F-4D08-9378-C1A7E924DC53}" type="presParOf" srcId="{FA2CFA61-41CD-4F32-8C6E-C2C320ECF1D3}" destId="{0F588C96-7C46-4248-B900-9FDE881C17D5}" srcOrd="5" destOrd="0" presId="urn:microsoft.com/office/officeart/2005/8/layout/vProcess5"/>
    <dgm:cxn modelId="{D41CB692-8910-4489-814A-DE5827EED7ED}" type="presParOf" srcId="{FA2CFA61-41CD-4F32-8C6E-C2C320ECF1D3}" destId="{13ACACA3-8480-4035-ABA7-D279DF3F52E7}" srcOrd="6" destOrd="0" presId="urn:microsoft.com/office/officeart/2005/8/layout/vProcess5"/>
    <dgm:cxn modelId="{6BCCC193-01A1-49D3-9E5D-9E6312D6D0DA}" type="presParOf" srcId="{FA2CFA61-41CD-4F32-8C6E-C2C320ECF1D3}" destId="{C15B15EC-D93F-4A92-A4EA-20D7A31F43CC}" srcOrd="7" destOrd="0" presId="urn:microsoft.com/office/officeart/2005/8/layout/vProcess5"/>
    <dgm:cxn modelId="{C0599DB5-FB6F-4F81-93E8-E011ADF9E1E1}" type="presParOf" srcId="{FA2CFA61-41CD-4F32-8C6E-C2C320ECF1D3}" destId="{3B180655-C6DF-4D79-B5E9-6740365A28A1}" srcOrd="8" destOrd="0" presId="urn:microsoft.com/office/officeart/2005/8/layout/vProcess5"/>
    <dgm:cxn modelId="{C8B8021F-D69B-4CD4-A996-F52EF9A10297}" type="presParOf" srcId="{FA2CFA61-41CD-4F32-8C6E-C2C320ECF1D3}" destId="{5913AF60-E598-4028-AF61-6D9721E7556C}" srcOrd="9" destOrd="0" presId="urn:microsoft.com/office/officeart/2005/8/layout/vProcess5"/>
    <dgm:cxn modelId="{C830DDA4-FA7A-458D-BC87-92F644632BC9}" type="presParOf" srcId="{FA2CFA61-41CD-4F32-8C6E-C2C320ECF1D3}" destId="{52A84285-5F9A-47E3-ACDE-91736D03F7B4}" srcOrd="10" destOrd="0" presId="urn:microsoft.com/office/officeart/2005/8/layout/vProcess5"/>
    <dgm:cxn modelId="{F3C562B4-19FB-42FC-B7C9-C60FDAA346DB}" type="presParOf" srcId="{FA2CFA61-41CD-4F32-8C6E-C2C320ECF1D3}" destId="{02693227-CE69-4C0C-980A-9254F672C54D}" srcOrd="11" destOrd="0" presId="urn:microsoft.com/office/officeart/2005/8/layout/vProcess5"/>
    <dgm:cxn modelId="{BE8C3117-7147-4773-8D1C-6388D7ABD83F}" type="presParOf" srcId="{FA2CFA61-41CD-4F32-8C6E-C2C320ECF1D3}" destId="{B5FF3E97-9A00-4D60-BD23-9637D6BE5D30}" srcOrd="12" destOrd="0" presId="urn:microsoft.com/office/officeart/2005/8/layout/vProcess5"/>
    <dgm:cxn modelId="{34B4763A-FE44-44AC-8473-D2A3DEA6CD0F}" type="presParOf" srcId="{FA2CFA61-41CD-4F32-8C6E-C2C320ECF1D3}" destId="{6B9F33BB-879A-41CF-9EEB-08291A6B2B5D}" srcOrd="13" destOrd="0" presId="urn:microsoft.com/office/officeart/2005/8/layout/vProcess5"/>
    <dgm:cxn modelId="{787D023E-A8A2-4DFD-A505-47AD8EDFA8E5}" type="presParOf" srcId="{FA2CFA61-41CD-4F32-8C6E-C2C320ECF1D3}" destId="{41471C73-8AE3-4C80-90D7-9BB04C03417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E35DD0A9-3107-4588-816A-3F54F5DBEE10}">
      <dgm:prSet/>
      <dgm:spPr/>
      <dgm:t>
        <a:bodyPr/>
        <a:lstStyle/>
        <a:p>
          <a:r>
            <a:rPr lang="es-ES" b="0" i="0"/>
            <a:t>Inicia y administra una rama nueva.</a:t>
          </a:r>
          <a:endParaRPr lang="es-CO"/>
        </a:p>
      </dgm:t>
    </dgm:pt>
    <dgm:pt modelId="{9490ED96-BCEF-4DC1-A281-1A31DEC5E371}" type="parTrans" cxnId="{882DD863-4554-4ACE-B5FF-CF598DC61DBB}">
      <dgm:prSet/>
      <dgm:spPr/>
      <dgm:t>
        <a:bodyPr/>
        <a:lstStyle/>
        <a:p>
          <a:endParaRPr lang="es-CO"/>
        </a:p>
      </dgm:t>
    </dgm:pt>
    <dgm:pt modelId="{0B36A626-6783-4DCE-8ABA-6227269A4108}" type="sibTrans" cxnId="{882DD863-4554-4ACE-B5FF-CF598DC61DBB}">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custLinFactNeighborY="-3383"/>
      <dgm:spPr/>
    </dgm:pt>
    <dgm:pt modelId="{E3CE623E-E5CC-48FF-9914-D71BA81BB4FC}" type="pres">
      <dgm:prSet presAssocID="{15013429-2A1A-4BA6-8CD6-0D89B7ED85DD}" presName="linearProcess" presStyleCnt="0"/>
      <dgm:spPr/>
    </dgm:pt>
    <dgm:pt modelId="{ED1AF328-77CB-4E71-9BCB-B506771C45D6}" type="pres">
      <dgm:prSet presAssocID="{E35DD0A9-3107-4588-816A-3F54F5DBEE10}" presName="textNode" presStyleLbl="node1" presStyleIdx="0" presStyleCnt="1">
        <dgm:presLayoutVars>
          <dgm:bulletEnabled val="1"/>
        </dgm:presLayoutVars>
      </dgm:prSet>
      <dgm:spPr/>
    </dgm:pt>
  </dgm:ptLst>
  <dgm:cxnLst>
    <dgm:cxn modelId="{882DD863-4554-4ACE-B5FF-CF598DC61DBB}" srcId="{15013429-2A1A-4BA6-8CD6-0D89B7ED85DD}" destId="{E35DD0A9-3107-4588-816A-3F54F5DBEE10}" srcOrd="0" destOrd="0" parTransId="{9490ED96-BCEF-4DC1-A281-1A31DEC5E371}" sibTransId="{0B36A626-6783-4DCE-8ABA-6227269A4108}"/>
    <dgm:cxn modelId="{F3751E57-4886-4DDA-8ADE-338A22A2EED1}" type="presOf" srcId="{15013429-2A1A-4BA6-8CD6-0D89B7ED85DD}" destId="{164576AE-364D-4E6F-A3EC-278FB0888C3B}" srcOrd="0" destOrd="0" presId="urn:microsoft.com/office/officeart/2005/8/layout/hProcess9"/>
    <dgm:cxn modelId="{9028FD82-3A7E-4E4B-A146-474BC72DEE62}" type="presOf" srcId="{E35DD0A9-3107-4588-816A-3F54F5DBEE10}" destId="{ED1AF328-77CB-4E71-9BCB-B506771C45D6}" srcOrd="0" destOrd="0" presId="urn:microsoft.com/office/officeart/2005/8/layout/hProcess9"/>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4A96E472-C5A8-41D9-8D2C-8D1684D17088}" type="presParOf" srcId="{E3CE623E-E5CC-48FF-9914-D71BA81BB4FC}" destId="{ED1AF328-77CB-4E71-9BCB-B506771C45D6}" srcOrd="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E4C46E26-B9B7-4EC8-9A93-49040B931D23}">
      <dgm:prSet/>
      <dgm:spPr/>
      <dgm:t>
        <a:bodyPr/>
        <a:lstStyle/>
        <a:p>
          <a:r>
            <a:rPr lang="es-ES" b="0" i="0" dirty="0"/>
            <a:t>Haz cambios en un archivo y envíalos a GitHub como confirmaciones.</a:t>
          </a:r>
          <a:endParaRPr lang="es-CO" dirty="0"/>
        </a:p>
      </dgm:t>
    </dgm:pt>
    <dgm:pt modelId="{CCA9EA43-D072-43F4-A0E1-D372EE0DB237}" type="parTrans" cxnId="{9DB36F52-B108-4AA8-A387-3A7365CC4C00}">
      <dgm:prSet/>
      <dgm:spPr/>
      <dgm:t>
        <a:bodyPr/>
        <a:lstStyle/>
        <a:p>
          <a:endParaRPr lang="es-CO"/>
        </a:p>
      </dgm:t>
    </dgm:pt>
    <dgm:pt modelId="{1CEEAA1A-9A91-4EBE-9CF5-9EFE9B1EFBB6}" type="sibTrans" cxnId="{9DB36F52-B108-4AA8-A387-3A7365CC4C00}">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D4072741-1364-49D0-932D-5D771657CFE4}" type="pres">
      <dgm:prSet presAssocID="{E4C46E26-B9B7-4EC8-9A93-49040B931D23}" presName="textNode" presStyleLbl="node1" presStyleIdx="0" presStyleCnt="1">
        <dgm:presLayoutVars>
          <dgm:bulletEnabled val="1"/>
        </dgm:presLayoutVars>
      </dgm:prSet>
      <dgm:spPr/>
    </dgm:pt>
  </dgm:ptLst>
  <dgm:cxnLst>
    <dgm:cxn modelId="{9DB36F52-B108-4AA8-A387-3A7365CC4C00}" srcId="{15013429-2A1A-4BA6-8CD6-0D89B7ED85DD}" destId="{E4C46E26-B9B7-4EC8-9A93-49040B931D23}" srcOrd="0" destOrd="0" parTransId="{CCA9EA43-D072-43F4-A0E1-D372EE0DB237}" sibTransId="{1CEEAA1A-9A91-4EBE-9CF5-9EFE9B1EFBB6}"/>
    <dgm:cxn modelId="{F3751E57-4886-4DDA-8ADE-338A22A2EED1}" type="presOf" srcId="{15013429-2A1A-4BA6-8CD6-0D89B7ED85DD}" destId="{164576AE-364D-4E6F-A3EC-278FB0888C3B}" srcOrd="0" destOrd="0" presId="urn:microsoft.com/office/officeart/2005/8/layout/hProcess9"/>
    <dgm:cxn modelId="{25FA9EAC-B94B-4C60-8097-55CFE3915F5C}" type="presOf" srcId="{E4C46E26-B9B7-4EC8-9A93-49040B931D23}" destId="{D4072741-1364-49D0-932D-5D771657CFE4}" srcOrd="0" destOrd="0" presId="urn:microsoft.com/office/officeart/2005/8/layout/hProcess9"/>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2344212A-9E56-45D3-83DD-8063B7E48B8D}" type="presParOf" srcId="{E3CE623E-E5CC-48FF-9914-D71BA81BB4FC}" destId="{D4072741-1364-49D0-932D-5D771657CFE4}"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FC415AE3-3B79-4707-A4DE-2147E3E8911B}">
      <dgm:prSet/>
      <dgm:spPr/>
      <dgm:t>
        <a:bodyPr/>
        <a:lstStyle/>
        <a:p>
          <a:r>
            <a:rPr lang="es-ES" b="0" i="0"/>
            <a:t>Abre y fusiona una solicitud de cambios.</a:t>
          </a:r>
          <a:endParaRPr lang="es-CO"/>
        </a:p>
      </dgm:t>
    </dgm:pt>
    <dgm:pt modelId="{9360D735-2075-4313-B643-79F8D5185CE1}" type="parTrans" cxnId="{02129E5A-632A-4F70-9380-04C9C2EDFE24}">
      <dgm:prSet/>
      <dgm:spPr/>
      <dgm:t>
        <a:bodyPr/>
        <a:lstStyle/>
        <a:p>
          <a:endParaRPr lang="es-CO"/>
        </a:p>
      </dgm:t>
    </dgm:pt>
    <dgm:pt modelId="{B7B7A540-8AED-46F0-8EB5-C7C2CC9E3BA6}" type="sibTrans" cxnId="{02129E5A-632A-4F70-9380-04C9C2EDFE24}">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86B782E6-48A5-4335-9FC3-3137D23DBDFC}" type="pres">
      <dgm:prSet presAssocID="{FC415AE3-3B79-4707-A4DE-2147E3E8911B}" presName="textNode" presStyleLbl="node1" presStyleIdx="0" presStyleCnt="1">
        <dgm:presLayoutVars>
          <dgm:bulletEnabled val="1"/>
        </dgm:presLayoutVars>
      </dgm:prSet>
      <dgm:spPr/>
    </dgm:pt>
  </dgm:ptLst>
  <dgm:cxnLst>
    <dgm:cxn modelId="{5B845A13-6A79-4606-A2D7-67EF600DCCA5}" type="presOf" srcId="{FC415AE3-3B79-4707-A4DE-2147E3E8911B}" destId="{86B782E6-48A5-4335-9FC3-3137D23DBDFC}"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02129E5A-632A-4F70-9380-04C9C2EDFE24}" srcId="{15013429-2A1A-4BA6-8CD6-0D89B7ED85DD}" destId="{FC415AE3-3B79-4707-A4DE-2147E3E8911B}" srcOrd="0" destOrd="0" parTransId="{9360D735-2075-4313-B643-79F8D5185CE1}" sibTransId="{B7B7A540-8AED-46F0-8EB5-C7C2CC9E3BA6}"/>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1A6D9B01-88EE-4610-BFFB-2D1C44A1460B}" type="presParOf" srcId="{E3CE623E-E5CC-48FF-9914-D71BA81BB4FC}" destId="{86B782E6-48A5-4335-9FC3-3137D23DBDFC}"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FC415AE3-3B79-4707-A4DE-2147E3E8911B}">
      <dgm:prSet/>
      <dgm:spPr/>
      <dgm:t>
        <a:bodyPr/>
        <a:lstStyle/>
        <a:p>
          <a:r>
            <a:rPr lang="es-ES" b="0" i="0"/>
            <a:t>Abre y fusiona una solicitud de cambios.</a:t>
          </a:r>
          <a:endParaRPr lang="es-CO"/>
        </a:p>
      </dgm:t>
    </dgm:pt>
    <dgm:pt modelId="{9360D735-2075-4313-B643-79F8D5185CE1}" type="parTrans" cxnId="{02129E5A-632A-4F70-9380-04C9C2EDFE24}">
      <dgm:prSet/>
      <dgm:spPr/>
      <dgm:t>
        <a:bodyPr/>
        <a:lstStyle/>
        <a:p>
          <a:endParaRPr lang="es-CO"/>
        </a:p>
      </dgm:t>
    </dgm:pt>
    <dgm:pt modelId="{B7B7A540-8AED-46F0-8EB5-C7C2CC9E3BA6}" type="sibTrans" cxnId="{02129E5A-632A-4F70-9380-04C9C2EDFE24}">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86B782E6-48A5-4335-9FC3-3137D23DBDFC}" type="pres">
      <dgm:prSet presAssocID="{FC415AE3-3B79-4707-A4DE-2147E3E8911B}" presName="textNode" presStyleLbl="node1" presStyleIdx="0" presStyleCnt="1">
        <dgm:presLayoutVars>
          <dgm:bulletEnabled val="1"/>
        </dgm:presLayoutVars>
      </dgm:prSet>
      <dgm:spPr/>
    </dgm:pt>
  </dgm:ptLst>
  <dgm:cxnLst>
    <dgm:cxn modelId="{5B845A13-6A79-4606-A2D7-67EF600DCCA5}" type="presOf" srcId="{FC415AE3-3B79-4707-A4DE-2147E3E8911B}" destId="{86B782E6-48A5-4335-9FC3-3137D23DBDFC}"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02129E5A-632A-4F70-9380-04C9C2EDFE24}" srcId="{15013429-2A1A-4BA6-8CD6-0D89B7ED85DD}" destId="{FC415AE3-3B79-4707-A4DE-2147E3E8911B}" srcOrd="0" destOrd="0" parTransId="{9360D735-2075-4313-B643-79F8D5185CE1}" sibTransId="{B7B7A540-8AED-46F0-8EB5-C7C2CC9E3BA6}"/>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1A6D9B01-88EE-4610-BFFB-2D1C44A1460B}" type="presParOf" srcId="{E3CE623E-E5CC-48FF-9914-D71BA81BB4FC}" destId="{86B782E6-48A5-4335-9FC3-3137D23DBDFC}"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EF27607A-7D11-4960-873E-11E5CC02EE92}">
      <dgm:prSet/>
      <dgm:spPr/>
      <dgm:t>
        <a:bodyPr/>
        <a:lstStyle/>
        <a:p>
          <a:pPr>
            <a:buFont typeface="Arial" panose="020B0604020202020204" pitchFamily="34" charset="0"/>
            <a:buChar char="•"/>
          </a:pPr>
          <a:r>
            <a:rPr lang="es-ES" b="1" i="0" dirty="0"/>
            <a:t>Personaliza tu perfil</a:t>
          </a:r>
          <a:r>
            <a:rPr lang="es-ES" b="0" i="0" dirty="0"/>
            <a:t> para compartir tus intereses y aptitudes.</a:t>
          </a:r>
        </a:p>
      </dgm:t>
    </dgm:pt>
    <dgm:pt modelId="{6A07BB74-20E9-4E95-B2A9-222672A711E7}" type="parTrans" cxnId="{5B26DEF5-FE18-4231-A5F7-91EF4783CE97}">
      <dgm:prSet/>
      <dgm:spPr/>
      <dgm:t>
        <a:bodyPr/>
        <a:lstStyle/>
        <a:p>
          <a:endParaRPr lang="es-CO"/>
        </a:p>
      </dgm:t>
    </dgm:pt>
    <dgm:pt modelId="{097DB939-9C7A-4C3B-BDAC-EA8FB8D4E1FA}" type="sibTrans" cxnId="{5B26DEF5-FE18-4231-A5F7-91EF4783CE97}">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27C4DE3F-B54F-43E1-98B0-7509CA864754}" type="pres">
      <dgm:prSet presAssocID="{D4985462-47F9-4B7C-9D9A-43E8DC2F90C6}" presName="OneNode_1" presStyleLbl="node1" presStyleIdx="0" presStyleCnt="1">
        <dgm:presLayoutVars>
          <dgm:bulletEnabled val="1"/>
        </dgm:presLayoutVars>
      </dgm:prSet>
      <dgm:spPr/>
    </dgm:pt>
  </dgm:ptLst>
  <dgm:cxnLst>
    <dgm:cxn modelId="{FEEFBD63-0AFF-4DB3-9313-BC86BB904F8A}" type="presOf" srcId="{D4985462-47F9-4B7C-9D9A-43E8DC2F90C6}" destId="{FA2CFA61-41CD-4F32-8C6E-C2C320ECF1D3}" srcOrd="0" destOrd="0" presId="urn:microsoft.com/office/officeart/2005/8/layout/vProcess5"/>
    <dgm:cxn modelId="{304691B7-5C55-47CB-A037-BE15F74679BE}" type="presOf" srcId="{EF27607A-7D11-4960-873E-11E5CC02EE92}" destId="{27C4DE3F-B54F-43E1-98B0-7509CA864754}" srcOrd="0" destOrd="0" presId="urn:microsoft.com/office/officeart/2005/8/layout/vProcess5"/>
    <dgm:cxn modelId="{5B26DEF5-FE18-4231-A5F7-91EF4783CE97}" srcId="{D4985462-47F9-4B7C-9D9A-43E8DC2F90C6}" destId="{EF27607A-7D11-4960-873E-11E5CC02EE92}" srcOrd="0" destOrd="0" parTransId="{6A07BB74-20E9-4E95-B2A9-222672A711E7}" sibTransId="{097DB939-9C7A-4C3B-BDAC-EA8FB8D4E1FA}"/>
    <dgm:cxn modelId="{98E3A157-58DE-4741-B1DB-2A6F2FA08364}" type="presParOf" srcId="{FA2CFA61-41CD-4F32-8C6E-C2C320ECF1D3}" destId="{D856C104-78BC-45DE-9120-7E9642D52B9A}" srcOrd="0" destOrd="0" presId="urn:microsoft.com/office/officeart/2005/8/layout/vProcess5"/>
    <dgm:cxn modelId="{28302C39-188B-44AB-B45F-920417B1FA3D}" type="presParOf" srcId="{FA2CFA61-41CD-4F32-8C6E-C2C320ECF1D3}" destId="{27C4DE3F-B54F-43E1-98B0-7509CA86475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7ED4B75-B880-4324-8A5F-4BBE95852C95}" type="doc">
      <dgm:prSet loTypeId="urn:microsoft.com/office/officeart/2005/8/layout/hChevron3" loCatId="process" qsTypeId="urn:microsoft.com/office/officeart/2005/8/quickstyle/simple1" qsCatId="simple" csTypeId="urn:microsoft.com/office/officeart/2005/8/colors/accent1_2" csCatId="accent1" phldr="1"/>
      <dgm:spPr/>
    </dgm:pt>
    <dgm:pt modelId="{0919451B-C9C0-4B47-9D30-D353DD0C1E45}">
      <dgm:prSet phldrT="[Texto]"/>
      <dgm:spPr/>
      <dgm:t>
        <a:bodyPr/>
        <a:lstStyle/>
        <a:p>
          <a:r>
            <a:rPr lang="es-ES" dirty="0"/>
            <a:t>Imagen de perfil</a:t>
          </a:r>
          <a:endParaRPr lang="es-CO" dirty="0"/>
        </a:p>
      </dgm:t>
    </dgm:pt>
    <dgm:pt modelId="{98C5215C-ECB5-4AB6-8174-694DC5851C7A}" type="parTrans" cxnId="{37052166-FDDD-48C4-B347-391588EC8BFF}">
      <dgm:prSet/>
      <dgm:spPr/>
      <dgm:t>
        <a:bodyPr/>
        <a:lstStyle/>
        <a:p>
          <a:endParaRPr lang="es-CO"/>
        </a:p>
      </dgm:t>
    </dgm:pt>
    <dgm:pt modelId="{8443D596-BEC9-4C02-8633-25E7E8B92237}" type="sibTrans" cxnId="{37052166-FDDD-48C4-B347-391588EC8BFF}">
      <dgm:prSet/>
      <dgm:spPr/>
      <dgm:t>
        <a:bodyPr/>
        <a:lstStyle/>
        <a:p>
          <a:endParaRPr lang="es-CO"/>
        </a:p>
      </dgm:t>
    </dgm:pt>
    <dgm:pt modelId="{CC7F74D9-A42F-4B78-BDF9-A2A61DA21178}">
      <dgm:prSet phldrT="[Texto]"/>
      <dgm:spPr/>
      <dgm:t>
        <a:bodyPr/>
        <a:lstStyle/>
        <a:p>
          <a:r>
            <a:rPr lang="es-ES" dirty="0"/>
            <a:t>Adición de una bibliografía</a:t>
          </a:r>
          <a:endParaRPr lang="es-CO" dirty="0"/>
        </a:p>
      </dgm:t>
    </dgm:pt>
    <dgm:pt modelId="{2259B25D-0FD9-4DEB-8FAE-ABDC9FA2DCB7}" type="parTrans" cxnId="{9B4D6AE6-8A3C-478D-9B13-55C5016EF645}">
      <dgm:prSet/>
      <dgm:spPr/>
      <dgm:t>
        <a:bodyPr/>
        <a:lstStyle/>
        <a:p>
          <a:endParaRPr lang="es-CO"/>
        </a:p>
      </dgm:t>
    </dgm:pt>
    <dgm:pt modelId="{CAC68F0E-E663-4B7D-8F67-3C1E7A2381C6}" type="sibTrans" cxnId="{9B4D6AE6-8A3C-478D-9B13-55C5016EF645}">
      <dgm:prSet/>
      <dgm:spPr/>
      <dgm:t>
        <a:bodyPr/>
        <a:lstStyle/>
        <a:p>
          <a:endParaRPr lang="es-CO"/>
        </a:p>
      </dgm:t>
    </dgm:pt>
    <dgm:pt modelId="{0C0D6BF5-094F-489A-9F59-619EA8235506}">
      <dgm:prSet phldrT="[Texto]"/>
      <dgm:spPr/>
      <dgm:t>
        <a:bodyPr/>
        <a:lstStyle/>
        <a:p>
          <a:r>
            <a:rPr lang="es-ES" dirty="0"/>
            <a:t>Incluir un </a:t>
          </a:r>
          <a:r>
            <a:rPr lang="es-ES" dirty="0" err="1"/>
            <a:t>Readme</a:t>
          </a:r>
          <a:r>
            <a:rPr lang="es-ES" dirty="0"/>
            <a:t> de perfil</a:t>
          </a:r>
          <a:endParaRPr lang="es-CO" dirty="0"/>
        </a:p>
      </dgm:t>
    </dgm:pt>
    <dgm:pt modelId="{50E9C7AC-E0E4-47AD-8917-9C720DB54DF2}" type="parTrans" cxnId="{9B6603C5-8D67-45A5-887F-40FEDCF5B4A0}">
      <dgm:prSet/>
      <dgm:spPr/>
      <dgm:t>
        <a:bodyPr/>
        <a:lstStyle/>
        <a:p>
          <a:endParaRPr lang="es-CO"/>
        </a:p>
      </dgm:t>
    </dgm:pt>
    <dgm:pt modelId="{D80839B1-8BF6-46D4-9EFE-B88BCA95917D}" type="sibTrans" cxnId="{9B6603C5-8D67-45A5-887F-40FEDCF5B4A0}">
      <dgm:prSet/>
      <dgm:spPr/>
      <dgm:t>
        <a:bodyPr/>
        <a:lstStyle/>
        <a:p>
          <a:endParaRPr lang="es-CO"/>
        </a:p>
      </dgm:t>
    </dgm:pt>
    <dgm:pt modelId="{B56483AD-13A2-4595-817D-0C6235F4C85B}">
      <dgm:prSet phldrT="[Texto]"/>
      <dgm:spPr/>
      <dgm:t>
        <a:bodyPr/>
        <a:lstStyle/>
        <a:p>
          <a:r>
            <a:rPr lang="es-ES" dirty="0"/>
            <a:t>Publicar los cambios del perfil</a:t>
          </a:r>
          <a:endParaRPr lang="es-CO" dirty="0"/>
        </a:p>
      </dgm:t>
    </dgm:pt>
    <dgm:pt modelId="{A62516DF-0401-4714-A09B-0509451C6F15}" type="parTrans" cxnId="{E88EC266-7E6D-43C9-9611-42C7FDDACF54}">
      <dgm:prSet/>
      <dgm:spPr/>
      <dgm:t>
        <a:bodyPr/>
        <a:lstStyle/>
        <a:p>
          <a:endParaRPr lang="es-CO"/>
        </a:p>
      </dgm:t>
    </dgm:pt>
    <dgm:pt modelId="{12EB7420-0E1A-425F-B5C7-42EA7E4E36C7}" type="sibTrans" cxnId="{E88EC266-7E6D-43C9-9611-42C7FDDACF54}">
      <dgm:prSet/>
      <dgm:spPr/>
      <dgm:t>
        <a:bodyPr/>
        <a:lstStyle/>
        <a:p>
          <a:endParaRPr lang="es-CO"/>
        </a:p>
      </dgm:t>
    </dgm:pt>
    <dgm:pt modelId="{A034C4E8-5424-47D0-80E1-62AE127D4693}" type="pres">
      <dgm:prSet presAssocID="{A7ED4B75-B880-4324-8A5F-4BBE95852C95}" presName="Name0" presStyleCnt="0">
        <dgm:presLayoutVars>
          <dgm:dir/>
          <dgm:resizeHandles val="exact"/>
        </dgm:presLayoutVars>
      </dgm:prSet>
      <dgm:spPr/>
    </dgm:pt>
    <dgm:pt modelId="{160E5C48-1492-488E-AEC7-9CEC3152CFD7}" type="pres">
      <dgm:prSet presAssocID="{0919451B-C9C0-4B47-9D30-D353DD0C1E45}" presName="parTxOnly" presStyleLbl="node1" presStyleIdx="0" presStyleCnt="4">
        <dgm:presLayoutVars>
          <dgm:bulletEnabled val="1"/>
        </dgm:presLayoutVars>
      </dgm:prSet>
      <dgm:spPr/>
    </dgm:pt>
    <dgm:pt modelId="{D511D470-B362-4076-9BBA-2D37DA6288D5}" type="pres">
      <dgm:prSet presAssocID="{8443D596-BEC9-4C02-8633-25E7E8B92237}" presName="parSpace" presStyleCnt="0"/>
      <dgm:spPr/>
    </dgm:pt>
    <dgm:pt modelId="{FAE6895C-E709-48A6-9AC9-3DF404F7DDD3}" type="pres">
      <dgm:prSet presAssocID="{CC7F74D9-A42F-4B78-BDF9-A2A61DA21178}" presName="parTxOnly" presStyleLbl="node1" presStyleIdx="1" presStyleCnt="4">
        <dgm:presLayoutVars>
          <dgm:bulletEnabled val="1"/>
        </dgm:presLayoutVars>
      </dgm:prSet>
      <dgm:spPr/>
    </dgm:pt>
    <dgm:pt modelId="{4BF04EC3-A2A8-4924-B952-7A67FE540A9E}" type="pres">
      <dgm:prSet presAssocID="{CAC68F0E-E663-4B7D-8F67-3C1E7A2381C6}" presName="parSpace" presStyleCnt="0"/>
      <dgm:spPr/>
    </dgm:pt>
    <dgm:pt modelId="{AB947024-9475-4178-8D61-4636E5EA6F7C}" type="pres">
      <dgm:prSet presAssocID="{0C0D6BF5-094F-489A-9F59-619EA8235506}" presName="parTxOnly" presStyleLbl="node1" presStyleIdx="2" presStyleCnt="4">
        <dgm:presLayoutVars>
          <dgm:bulletEnabled val="1"/>
        </dgm:presLayoutVars>
      </dgm:prSet>
      <dgm:spPr/>
    </dgm:pt>
    <dgm:pt modelId="{49E66DD8-DC7A-4B8E-807B-9A014348D957}" type="pres">
      <dgm:prSet presAssocID="{D80839B1-8BF6-46D4-9EFE-B88BCA95917D}" presName="parSpace" presStyleCnt="0"/>
      <dgm:spPr/>
    </dgm:pt>
    <dgm:pt modelId="{7C5DB1F0-F623-44D2-A513-1468A6A53501}" type="pres">
      <dgm:prSet presAssocID="{B56483AD-13A2-4595-817D-0C6235F4C85B}" presName="parTxOnly" presStyleLbl="node1" presStyleIdx="3" presStyleCnt="4">
        <dgm:presLayoutVars>
          <dgm:bulletEnabled val="1"/>
        </dgm:presLayoutVars>
      </dgm:prSet>
      <dgm:spPr/>
    </dgm:pt>
  </dgm:ptLst>
  <dgm:cxnLst>
    <dgm:cxn modelId="{61B26E39-2141-4A01-A84B-6D746079B196}" type="presOf" srcId="{0C0D6BF5-094F-489A-9F59-619EA8235506}" destId="{AB947024-9475-4178-8D61-4636E5EA6F7C}" srcOrd="0" destOrd="0" presId="urn:microsoft.com/office/officeart/2005/8/layout/hChevron3"/>
    <dgm:cxn modelId="{FD55D061-25EF-4908-8ADC-84F225E446A9}" type="presOf" srcId="{B56483AD-13A2-4595-817D-0C6235F4C85B}" destId="{7C5DB1F0-F623-44D2-A513-1468A6A53501}" srcOrd="0" destOrd="0" presId="urn:microsoft.com/office/officeart/2005/8/layout/hChevron3"/>
    <dgm:cxn modelId="{C810F143-44ED-49AB-A728-F6FAA8BA260D}" type="presOf" srcId="{0919451B-C9C0-4B47-9D30-D353DD0C1E45}" destId="{160E5C48-1492-488E-AEC7-9CEC3152CFD7}" srcOrd="0" destOrd="0" presId="urn:microsoft.com/office/officeart/2005/8/layout/hChevron3"/>
    <dgm:cxn modelId="{37052166-FDDD-48C4-B347-391588EC8BFF}" srcId="{A7ED4B75-B880-4324-8A5F-4BBE95852C95}" destId="{0919451B-C9C0-4B47-9D30-D353DD0C1E45}" srcOrd="0" destOrd="0" parTransId="{98C5215C-ECB5-4AB6-8174-694DC5851C7A}" sibTransId="{8443D596-BEC9-4C02-8633-25E7E8B92237}"/>
    <dgm:cxn modelId="{E88EC266-7E6D-43C9-9611-42C7FDDACF54}" srcId="{A7ED4B75-B880-4324-8A5F-4BBE95852C95}" destId="{B56483AD-13A2-4595-817D-0C6235F4C85B}" srcOrd="3" destOrd="0" parTransId="{A62516DF-0401-4714-A09B-0509451C6F15}" sibTransId="{12EB7420-0E1A-425F-B5C7-42EA7E4E36C7}"/>
    <dgm:cxn modelId="{184FFC97-FAF0-46B9-884D-CD3473FFDB54}" type="presOf" srcId="{CC7F74D9-A42F-4B78-BDF9-A2A61DA21178}" destId="{FAE6895C-E709-48A6-9AC9-3DF404F7DDD3}" srcOrd="0" destOrd="0" presId="urn:microsoft.com/office/officeart/2005/8/layout/hChevron3"/>
    <dgm:cxn modelId="{9B6603C5-8D67-45A5-887F-40FEDCF5B4A0}" srcId="{A7ED4B75-B880-4324-8A5F-4BBE95852C95}" destId="{0C0D6BF5-094F-489A-9F59-619EA8235506}" srcOrd="2" destOrd="0" parTransId="{50E9C7AC-E0E4-47AD-8917-9C720DB54DF2}" sibTransId="{D80839B1-8BF6-46D4-9EFE-B88BCA95917D}"/>
    <dgm:cxn modelId="{B4B9BEE0-4536-4269-A848-C589745EDF54}" type="presOf" srcId="{A7ED4B75-B880-4324-8A5F-4BBE95852C95}" destId="{A034C4E8-5424-47D0-80E1-62AE127D4693}" srcOrd="0" destOrd="0" presId="urn:microsoft.com/office/officeart/2005/8/layout/hChevron3"/>
    <dgm:cxn modelId="{9B4D6AE6-8A3C-478D-9B13-55C5016EF645}" srcId="{A7ED4B75-B880-4324-8A5F-4BBE95852C95}" destId="{CC7F74D9-A42F-4B78-BDF9-A2A61DA21178}" srcOrd="1" destOrd="0" parTransId="{2259B25D-0FD9-4DEB-8FAE-ABDC9FA2DCB7}" sibTransId="{CAC68F0E-E663-4B7D-8F67-3C1E7A2381C6}"/>
    <dgm:cxn modelId="{425FC564-012D-4029-92A4-3CB3127A82CC}" type="presParOf" srcId="{A034C4E8-5424-47D0-80E1-62AE127D4693}" destId="{160E5C48-1492-488E-AEC7-9CEC3152CFD7}" srcOrd="0" destOrd="0" presId="urn:microsoft.com/office/officeart/2005/8/layout/hChevron3"/>
    <dgm:cxn modelId="{02D386F4-F53E-4310-AD07-6DE20ABFEE51}" type="presParOf" srcId="{A034C4E8-5424-47D0-80E1-62AE127D4693}" destId="{D511D470-B362-4076-9BBA-2D37DA6288D5}" srcOrd="1" destOrd="0" presId="urn:microsoft.com/office/officeart/2005/8/layout/hChevron3"/>
    <dgm:cxn modelId="{05670BBC-D233-4D3A-9D7E-99B6A755C064}" type="presParOf" srcId="{A034C4E8-5424-47D0-80E1-62AE127D4693}" destId="{FAE6895C-E709-48A6-9AC9-3DF404F7DDD3}" srcOrd="2" destOrd="0" presId="urn:microsoft.com/office/officeart/2005/8/layout/hChevron3"/>
    <dgm:cxn modelId="{FCE32F9A-8F81-4661-863F-8D4AF1006832}" type="presParOf" srcId="{A034C4E8-5424-47D0-80E1-62AE127D4693}" destId="{4BF04EC3-A2A8-4924-B952-7A67FE540A9E}" srcOrd="3" destOrd="0" presId="urn:microsoft.com/office/officeart/2005/8/layout/hChevron3"/>
    <dgm:cxn modelId="{8815C862-52EB-4E77-B867-4079C5C751D6}" type="presParOf" srcId="{A034C4E8-5424-47D0-80E1-62AE127D4693}" destId="{AB947024-9475-4178-8D61-4636E5EA6F7C}" srcOrd="4" destOrd="0" presId="urn:microsoft.com/office/officeart/2005/8/layout/hChevron3"/>
    <dgm:cxn modelId="{DBD815BF-6E1C-4211-93D4-A2D27426EABF}" type="presParOf" srcId="{A034C4E8-5424-47D0-80E1-62AE127D4693}" destId="{49E66DD8-DC7A-4B8E-807B-9A014348D957}" srcOrd="5" destOrd="0" presId="urn:microsoft.com/office/officeart/2005/8/layout/hChevron3"/>
    <dgm:cxn modelId="{215C499A-E966-487F-852B-FE1FAE4B9725}" type="presParOf" srcId="{A034C4E8-5424-47D0-80E1-62AE127D4693}" destId="{7C5DB1F0-F623-44D2-A513-1468A6A53501}"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D993E04C-9EBB-45DE-AF6B-FEA42D5B3C01}">
      <dgm:prSet/>
      <dgm:spPr/>
      <dgm:t>
        <a:bodyPr/>
        <a:lstStyle/>
        <a:p>
          <a:pPr>
            <a:buFont typeface="Arial" panose="020B0604020202020204" pitchFamily="34" charset="0"/>
            <a:buChar char="•"/>
          </a:pPr>
          <a:r>
            <a:rPr lang="es-ES" b="1" i="0" dirty="0"/>
            <a:t>Explora GitHub</a:t>
          </a:r>
          <a:r>
            <a:rPr lang="es-ES" b="0" i="0" dirty="0"/>
            <a:t> para encontrar inspiración para tus propios proyectos y conectarte con otros usuarios.</a:t>
          </a:r>
        </a:p>
      </dgm:t>
    </dgm:pt>
    <dgm:pt modelId="{93052D71-71A8-48D1-96B2-49E62ECC72A6}" type="parTrans" cxnId="{5166AAE5-C971-4E11-932F-16824238C7B2}">
      <dgm:prSet/>
      <dgm:spPr/>
      <dgm:t>
        <a:bodyPr/>
        <a:lstStyle/>
        <a:p>
          <a:endParaRPr lang="es-CO"/>
        </a:p>
      </dgm:t>
    </dgm:pt>
    <dgm:pt modelId="{3E408999-508F-4361-8402-9F49297DABF3}" type="sibTrans" cxnId="{5166AAE5-C971-4E11-932F-16824238C7B2}">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8C61E1DC-81AC-46D5-B263-574BE3E10047}" type="pres">
      <dgm:prSet presAssocID="{D4985462-47F9-4B7C-9D9A-43E8DC2F90C6}" presName="OneNode_1" presStyleLbl="node1" presStyleIdx="0" presStyleCnt="1">
        <dgm:presLayoutVars>
          <dgm:bulletEnabled val="1"/>
        </dgm:presLayoutVars>
      </dgm:prSet>
      <dgm:spPr/>
    </dgm:pt>
  </dgm:ptLst>
  <dgm:cxnLst>
    <dgm:cxn modelId="{FEEFBD63-0AFF-4DB3-9313-BC86BB904F8A}" type="presOf" srcId="{D4985462-47F9-4B7C-9D9A-43E8DC2F90C6}" destId="{FA2CFA61-41CD-4F32-8C6E-C2C320ECF1D3}" srcOrd="0" destOrd="0" presId="urn:microsoft.com/office/officeart/2005/8/layout/vProcess5"/>
    <dgm:cxn modelId="{FBE05A69-30F8-4C19-9BC2-87F4B2A37B18}" type="presOf" srcId="{D993E04C-9EBB-45DE-AF6B-FEA42D5B3C01}" destId="{8C61E1DC-81AC-46D5-B263-574BE3E10047}" srcOrd="0" destOrd="0" presId="urn:microsoft.com/office/officeart/2005/8/layout/vProcess5"/>
    <dgm:cxn modelId="{5166AAE5-C971-4E11-932F-16824238C7B2}" srcId="{D4985462-47F9-4B7C-9D9A-43E8DC2F90C6}" destId="{D993E04C-9EBB-45DE-AF6B-FEA42D5B3C01}" srcOrd="0" destOrd="0" parTransId="{93052D71-71A8-48D1-96B2-49E62ECC72A6}" sibTransId="{3E408999-508F-4361-8402-9F49297DABF3}"/>
    <dgm:cxn modelId="{98E3A157-58DE-4741-B1DB-2A6F2FA08364}" type="presParOf" srcId="{FA2CFA61-41CD-4F32-8C6E-C2C320ECF1D3}" destId="{D856C104-78BC-45DE-9120-7E9642D52B9A}" srcOrd="0" destOrd="0" presId="urn:microsoft.com/office/officeart/2005/8/layout/vProcess5"/>
    <dgm:cxn modelId="{6244FBCE-712B-4AB2-9F22-90AF54E6323D}" type="presParOf" srcId="{FA2CFA61-41CD-4F32-8C6E-C2C320ECF1D3}" destId="{8C61E1DC-81AC-46D5-B263-574BE3E10047}"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dgm:spPr/>
      <dgm:t>
        <a:bodyPr/>
        <a:lstStyle/>
        <a:p>
          <a:r>
            <a:rPr lang="es-ES" b="1" i="0" dirty="0"/>
            <a:t>Crear una cuenta</a:t>
          </a:r>
          <a:r>
            <a:rPr lang="es-ES" b="0" i="0" dirty="0"/>
            <a:t> en GitHub.</a:t>
          </a:r>
          <a:endParaRPr lang="es-CO" dirty="0"/>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1F95299-623A-4DE5-A4DD-A5BCE21FB464}" type="pres">
      <dgm:prSet presAssocID="{D4985462-47F9-4B7C-9D9A-43E8DC2F90C6}" presName="OneNode_1" presStyleLbl="node1" presStyleIdx="0" presStyleCnt="1">
        <dgm:presLayoutVars>
          <dgm:bulletEnabled val="1"/>
        </dgm:presLayoutVars>
      </dgm:prSet>
      <dgm:spPr/>
    </dgm:pt>
  </dgm:ptLst>
  <dgm:cxnLst>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32AFB2D8-5D66-47B1-838F-1B93FC70D995}" type="presOf" srcId="{6F4E33FF-E58A-4BD5-B79C-D4774A423C6F}" destId="{D1F95299-623A-4DE5-A4DD-A5BCE21FB464}" srcOrd="0" destOrd="0" presId="urn:microsoft.com/office/officeart/2005/8/layout/vProcess5"/>
    <dgm:cxn modelId="{98E3A157-58DE-4741-B1DB-2A6F2FA08364}" type="presParOf" srcId="{FA2CFA61-41CD-4F32-8C6E-C2C320ECF1D3}" destId="{D856C104-78BC-45DE-9120-7E9642D52B9A}" srcOrd="0" destOrd="0" presId="urn:microsoft.com/office/officeart/2005/8/layout/vProcess5"/>
    <dgm:cxn modelId="{CE13282D-AADE-4DC2-BA8B-B158F925DEA9}" type="presParOf" srcId="{FA2CFA61-41CD-4F32-8C6E-C2C320ECF1D3}" destId="{D1F95299-623A-4DE5-A4DD-A5BCE21FB46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D1C5590C-FB1D-45D8-A5E2-85FC94124063}">
      <dgm:prSet/>
      <dgm:spPr/>
      <dgm:t>
        <a:bodyPr/>
        <a:lstStyle/>
        <a:p>
          <a:pPr>
            <a:buFont typeface="Arial" panose="020B0604020202020204" pitchFamily="34" charset="0"/>
            <a:buChar char="•"/>
          </a:pPr>
          <a:r>
            <a:rPr lang="es-ES" b="1" i="0" dirty="0"/>
            <a:t>Descargar</a:t>
          </a:r>
          <a:r>
            <a:rPr lang="es-ES" b="0" i="0" dirty="0"/>
            <a:t> código interesante para tu propio uso y </a:t>
          </a:r>
          <a:r>
            <a:rPr lang="es-ES" b="1" i="0" dirty="0"/>
            <a:t>cargar</a:t>
          </a:r>
          <a:r>
            <a:rPr lang="es-ES" b="0" i="0" dirty="0"/>
            <a:t> algo en lo que estás trabajando en un repositorio GitHub.</a:t>
          </a:r>
        </a:p>
      </dgm:t>
    </dgm:pt>
    <dgm:pt modelId="{C788B22F-30D8-4715-B55A-DC79B0E53428}" type="parTrans" cxnId="{52A9184E-DA45-42BB-B3C9-356BFFE0049C}">
      <dgm:prSet/>
      <dgm:spPr/>
      <dgm:t>
        <a:bodyPr/>
        <a:lstStyle/>
        <a:p>
          <a:endParaRPr lang="es-CO"/>
        </a:p>
      </dgm:t>
    </dgm:pt>
    <dgm:pt modelId="{5D0A728F-0371-4909-BF5C-98E2AA00E90A}" type="sibTrans" cxnId="{52A9184E-DA45-42BB-B3C9-356BFFE0049C}">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864299A1-AD79-4AAF-99B9-824C2811FB5C}" type="pres">
      <dgm:prSet presAssocID="{D4985462-47F9-4B7C-9D9A-43E8DC2F90C6}" presName="OneNode_1" presStyleLbl="node1" presStyleIdx="0" presStyleCnt="1">
        <dgm:presLayoutVars>
          <dgm:bulletEnabled val="1"/>
        </dgm:presLayoutVars>
      </dgm:prSet>
      <dgm:spPr/>
    </dgm:pt>
  </dgm:ptLst>
  <dgm:cxnLst>
    <dgm:cxn modelId="{E06B603F-C297-455E-A108-2A55F6100B9E}" type="presOf" srcId="{D1C5590C-FB1D-45D8-A5E2-85FC94124063}" destId="{864299A1-AD79-4AAF-99B9-824C2811FB5C}"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52A9184E-DA45-42BB-B3C9-356BFFE0049C}" srcId="{D4985462-47F9-4B7C-9D9A-43E8DC2F90C6}" destId="{D1C5590C-FB1D-45D8-A5E2-85FC94124063}" srcOrd="0" destOrd="0" parTransId="{C788B22F-30D8-4715-B55A-DC79B0E53428}" sibTransId="{5D0A728F-0371-4909-BF5C-98E2AA00E90A}"/>
    <dgm:cxn modelId="{98E3A157-58DE-4741-B1DB-2A6F2FA08364}" type="presParOf" srcId="{FA2CFA61-41CD-4F32-8C6E-C2C320ECF1D3}" destId="{D856C104-78BC-45DE-9120-7E9642D52B9A}" srcOrd="0" destOrd="0" presId="urn:microsoft.com/office/officeart/2005/8/layout/vProcess5"/>
    <dgm:cxn modelId="{EE4758BF-9122-4CFE-9E41-F05A5D5FB38D}" type="presParOf" srcId="{FA2CFA61-41CD-4F32-8C6E-C2C320ECF1D3}" destId="{864299A1-AD79-4AAF-99B9-824C2811FB5C}"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D1C5590C-FB1D-45D8-A5E2-85FC94124063}">
      <dgm:prSet/>
      <dgm:spPr/>
      <dgm:t>
        <a:bodyPr/>
        <a:lstStyle/>
        <a:p>
          <a:pPr>
            <a:buFont typeface="Arial" panose="020B0604020202020204" pitchFamily="34" charset="0"/>
            <a:buChar char="•"/>
          </a:pPr>
          <a:r>
            <a:rPr lang="es-ES" b="1" i="0" dirty="0"/>
            <a:t>Descargar</a:t>
          </a:r>
          <a:r>
            <a:rPr lang="es-ES" b="0" i="0" dirty="0"/>
            <a:t> código interesante para tu propio uso y </a:t>
          </a:r>
          <a:r>
            <a:rPr lang="es-ES" b="1" i="0" dirty="0"/>
            <a:t>cargar</a:t>
          </a:r>
          <a:r>
            <a:rPr lang="es-ES" b="0" i="0" dirty="0"/>
            <a:t> algo en lo que estás trabajando en un repositorio GitHub.</a:t>
          </a:r>
        </a:p>
      </dgm:t>
    </dgm:pt>
    <dgm:pt modelId="{C788B22F-30D8-4715-B55A-DC79B0E53428}" type="parTrans" cxnId="{52A9184E-DA45-42BB-B3C9-356BFFE0049C}">
      <dgm:prSet/>
      <dgm:spPr/>
      <dgm:t>
        <a:bodyPr/>
        <a:lstStyle/>
        <a:p>
          <a:endParaRPr lang="es-CO"/>
        </a:p>
      </dgm:t>
    </dgm:pt>
    <dgm:pt modelId="{5D0A728F-0371-4909-BF5C-98E2AA00E90A}" type="sibTrans" cxnId="{52A9184E-DA45-42BB-B3C9-356BFFE0049C}">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864299A1-AD79-4AAF-99B9-824C2811FB5C}" type="pres">
      <dgm:prSet presAssocID="{D4985462-47F9-4B7C-9D9A-43E8DC2F90C6}" presName="OneNode_1" presStyleLbl="node1" presStyleIdx="0" presStyleCnt="1">
        <dgm:presLayoutVars>
          <dgm:bulletEnabled val="1"/>
        </dgm:presLayoutVars>
      </dgm:prSet>
      <dgm:spPr/>
    </dgm:pt>
  </dgm:ptLst>
  <dgm:cxnLst>
    <dgm:cxn modelId="{E06B603F-C297-455E-A108-2A55F6100B9E}" type="presOf" srcId="{D1C5590C-FB1D-45D8-A5E2-85FC94124063}" destId="{864299A1-AD79-4AAF-99B9-824C2811FB5C}"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52A9184E-DA45-42BB-B3C9-356BFFE0049C}" srcId="{D4985462-47F9-4B7C-9D9A-43E8DC2F90C6}" destId="{D1C5590C-FB1D-45D8-A5E2-85FC94124063}" srcOrd="0" destOrd="0" parTransId="{C788B22F-30D8-4715-B55A-DC79B0E53428}" sibTransId="{5D0A728F-0371-4909-BF5C-98E2AA00E90A}"/>
    <dgm:cxn modelId="{98E3A157-58DE-4741-B1DB-2A6F2FA08364}" type="presParOf" srcId="{FA2CFA61-41CD-4F32-8C6E-C2C320ECF1D3}" destId="{D856C104-78BC-45DE-9120-7E9642D52B9A}" srcOrd="0" destOrd="0" presId="urn:microsoft.com/office/officeart/2005/8/layout/vProcess5"/>
    <dgm:cxn modelId="{EE4758BF-9122-4CFE-9E41-F05A5D5FB38D}" type="presParOf" srcId="{FA2CFA61-41CD-4F32-8C6E-C2C320ECF1D3}" destId="{864299A1-AD79-4AAF-99B9-824C2811FB5C}"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658D76-577C-4B88-A702-A899D5FB86B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CO"/>
        </a:p>
      </dgm:t>
    </dgm:pt>
    <dgm:pt modelId="{C5D3DF48-EBB1-4B1F-AA08-C437068CD14D}">
      <dgm:prSet custT="1"/>
      <dgm:spPr/>
      <dgm:t>
        <a:bodyPr/>
        <a:lstStyle/>
        <a:p>
          <a:pPr>
            <a:buFont typeface="+mj-lt"/>
            <a:buAutoNum type="arabicPeriod"/>
          </a:pPr>
          <a:r>
            <a:rPr lang="es-ES" sz="2000" b="0" i="0"/>
            <a:t>Vaya a </a:t>
          </a:r>
          <a:r>
            <a:rPr lang="es-ES" sz="2000" b="0" i="0">
              <a:hlinkClick xmlns:r="http://schemas.openxmlformats.org/officeDocument/2006/relationships" r:id="rId1"/>
            </a:rPr>
            <a:t>https://github.com/</a:t>
          </a:r>
          <a:r>
            <a:rPr lang="es-ES" sz="2000" b="0" i="0"/>
            <a:t>.</a:t>
          </a:r>
        </a:p>
      </dgm:t>
    </dgm:pt>
    <dgm:pt modelId="{7597CEFC-BD24-4E7B-939B-F0387D3C1419}" type="parTrans" cxnId="{AED56938-A7F4-4264-9D79-315E672DAAA3}">
      <dgm:prSet/>
      <dgm:spPr/>
      <dgm:t>
        <a:bodyPr/>
        <a:lstStyle/>
        <a:p>
          <a:endParaRPr lang="es-CO" sz="3200"/>
        </a:p>
      </dgm:t>
    </dgm:pt>
    <dgm:pt modelId="{F8D53428-A82A-4D17-B201-18DD5BE0234B}" type="sibTrans" cxnId="{AED56938-A7F4-4264-9D79-315E672DAAA3}">
      <dgm:prSet/>
      <dgm:spPr/>
      <dgm:t>
        <a:bodyPr/>
        <a:lstStyle/>
        <a:p>
          <a:endParaRPr lang="es-CO" sz="3200"/>
        </a:p>
      </dgm:t>
    </dgm:pt>
    <dgm:pt modelId="{F31FBACD-FDEB-4142-A669-8069B15080B5}">
      <dgm:prSet custT="1"/>
      <dgm:spPr/>
      <dgm:t>
        <a:bodyPr/>
        <a:lstStyle/>
        <a:p>
          <a:pPr>
            <a:buFont typeface="+mj-lt"/>
            <a:buAutoNum type="arabicPeriod"/>
          </a:pPr>
          <a:r>
            <a:rPr lang="es-CO" sz="2000" b="0" i="0" dirty="0"/>
            <a:t>Haga clic en </a:t>
          </a:r>
          <a:r>
            <a:rPr lang="es-CO" sz="2000" b="1" i="0" dirty="0"/>
            <a:t>Registrarse</a:t>
          </a:r>
          <a:r>
            <a:rPr lang="es-CO" sz="2000" b="0" i="0" dirty="0"/>
            <a:t>.</a:t>
          </a:r>
        </a:p>
      </dgm:t>
    </dgm:pt>
    <dgm:pt modelId="{EFE8CC5F-6446-4D2E-8040-F4A285A77314}" type="parTrans" cxnId="{2C8BB2EA-E4B5-421B-BAE5-7DF6278F5A0E}">
      <dgm:prSet/>
      <dgm:spPr/>
      <dgm:t>
        <a:bodyPr/>
        <a:lstStyle/>
        <a:p>
          <a:endParaRPr lang="es-CO" sz="3200"/>
        </a:p>
      </dgm:t>
    </dgm:pt>
    <dgm:pt modelId="{705D78F5-2074-46CF-BBD5-41AC3B48EA1F}" type="sibTrans" cxnId="{2C8BB2EA-E4B5-421B-BAE5-7DF6278F5A0E}">
      <dgm:prSet/>
      <dgm:spPr/>
      <dgm:t>
        <a:bodyPr/>
        <a:lstStyle/>
        <a:p>
          <a:endParaRPr lang="es-CO" sz="3200"/>
        </a:p>
      </dgm:t>
    </dgm:pt>
    <dgm:pt modelId="{7E9FD139-E867-4984-BBFD-9C36FEFD5E7C}">
      <dgm:prSet custT="1"/>
      <dgm:spPr/>
      <dgm:t>
        <a:bodyPr/>
        <a:lstStyle/>
        <a:p>
          <a:pPr>
            <a:buFont typeface="+mj-lt"/>
            <a:buAutoNum type="arabicPeriod"/>
          </a:pPr>
          <a:r>
            <a:rPr lang="es-ES" sz="2000" b="0" i="0" dirty="0"/>
            <a:t>Sigue las indicaciones para crear tu cuenta personal.</a:t>
          </a:r>
        </a:p>
      </dgm:t>
    </dgm:pt>
    <dgm:pt modelId="{4E0FF066-C12D-4375-A0B7-59B5136C6369}" type="parTrans" cxnId="{CC2D3042-89B3-42AE-AFE0-1910E6EBF3AF}">
      <dgm:prSet/>
      <dgm:spPr/>
      <dgm:t>
        <a:bodyPr/>
        <a:lstStyle/>
        <a:p>
          <a:endParaRPr lang="es-CO" sz="3200"/>
        </a:p>
      </dgm:t>
    </dgm:pt>
    <dgm:pt modelId="{309C039A-119B-49C0-AC82-7BFD925111B8}" type="sibTrans" cxnId="{CC2D3042-89B3-42AE-AFE0-1910E6EBF3AF}">
      <dgm:prSet/>
      <dgm:spPr/>
      <dgm:t>
        <a:bodyPr/>
        <a:lstStyle/>
        <a:p>
          <a:endParaRPr lang="es-CO" sz="3200"/>
        </a:p>
      </dgm:t>
    </dgm:pt>
    <dgm:pt modelId="{9D67131F-0D19-486C-8975-F659C9398AD0}">
      <dgm:prSet custT="1"/>
      <dgm:spPr/>
      <dgm:t>
        <a:bodyPr/>
        <a:lstStyle/>
        <a:p>
          <a:r>
            <a:rPr lang="es-ES" sz="2000" b="0" i="0" dirty="0"/>
            <a:t>Durante el registro, se te pedirá que verifiques tu dirección de correo electrónico</a:t>
          </a:r>
          <a:r>
            <a:rPr lang="es-ES" sz="2000" b="0" i="0"/>
            <a:t>. </a:t>
          </a:r>
          <a:endParaRPr lang="es-ES" sz="2000" b="0" i="0" dirty="0"/>
        </a:p>
      </dgm:t>
    </dgm:pt>
    <dgm:pt modelId="{6DDEB81D-DE9A-4DD7-8C5F-D898CB2EFADB}" type="parTrans" cxnId="{7157A23B-0D11-4D9C-A877-B7B541EF27EB}">
      <dgm:prSet/>
      <dgm:spPr/>
      <dgm:t>
        <a:bodyPr/>
        <a:lstStyle/>
        <a:p>
          <a:endParaRPr lang="es-CO" sz="3200"/>
        </a:p>
      </dgm:t>
    </dgm:pt>
    <dgm:pt modelId="{93A713E6-1C2D-4F8B-A8D6-52BE9A1415F1}" type="sibTrans" cxnId="{7157A23B-0D11-4D9C-A877-B7B541EF27EB}">
      <dgm:prSet/>
      <dgm:spPr/>
      <dgm:t>
        <a:bodyPr/>
        <a:lstStyle/>
        <a:p>
          <a:endParaRPr lang="es-CO" sz="3200"/>
        </a:p>
      </dgm:t>
    </dgm:pt>
    <dgm:pt modelId="{E2149398-9A6C-434A-AA57-2CA5ECA6BDB6}" type="pres">
      <dgm:prSet presAssocID="{51658D76-577C-4B88-A702-A899D5FB86B7}" presName="linear" presStyleCnt="0">
        <dgm:presLayoutVars>
          <dgm:dir/>
          <dgm:animLvl val="lvl"/>
          <dgm:resizeHandles val="exact"/>
        </dgm:presLayoutVars>
      </dgm:prSet>
      <dgm:spPr/>
    </dgm:pt>
    <dgm:pt modelId="{B01AE685-0704-4681-A4BE-DB3FE9B4B11A}" type="pres">
      <dgm:prSet presAssocID="{C5D3DF48-EBB1-4B1F-AA08-C437068CD14D}" presName="parentLin" presStyleCnt="0"/>
      <dgm:spPr/>
    </dgm:pt>
    <dgm:pt modelId="{1A029942-680B-42C4-BFC6-638BE660C7EE}" type="pres">
      <dgm:prSet presAssocID="{C5D3DF48-EBB1-4B1F-AA08-C437068CD14D}" presName="parentLeftMargin" presStyleLbl="node1" presStyleIdx="0" presStyleCnt="4"/>
      <dgm:spPr/>
    </dgm:pt>
    <dgm:pt modelId="{403EDD17-3348-482B-ABC2-067805E56BB5}" type="pres">
      <dgm:prSet presAssocID="{C5D3DF48-EBB1-4B1F-AA08-C437068CD14D}" presName="parentText" presStyleLbl="node1" presStyleIdx="0" presStyleCnt="4">
        <dgm:presLayoutVars>
          <dgm:chMax val="0"/>
          <dgm:bulletEnabled val="1"/>
        </dgm:presLayoutVars>
      </dgm:prSet>
      <dgm:spPr/>
    </dgm:pt>
    <dgm:pt modelId="{22F4DE79-5115-488B-8D55-84C304B5CF76}" type="pres">
      <dgm:prSet presAssocID="{C5D3DF48-EBB1-4B1F-AA08-C437068CD14D}" presName="negativeSpace" presStyleCnt="0"/>
      <dgm:spPr/>
    </dgm:pt>
    <dgm:pt modelId="{098F616A-1F6D-4D8C-A0C6-DBE9EBAD9125}" type="pres">
      <dgm:prSet presAssocID="{C5D3DF48-EBB1-4B1F-AA08-C437068CD14D}" presName="childText" presStyleLbl="conFgAcc1" presStyleIdx="0" presStyleCnt="4">
        <dgm:presLayoutVars>
          <dgm:bulletEnabled val="1"/>
        </dgm:presLayoutVars>
      </dgm:prSet>
      <dgm:spPr/>
    </dgm:pt>
    <dgm:pt modelId="{094514D2-8487-4752-8BF4-7D252DB4BB18}" type="pres">
      <dgm:prSet presAssocID="{F8D53428-A82A-4D17-B201-18DD5BE0234B}" presName="spaceBetweenRectangles" presStyleCnt="0"/>
      <dgm:spPr/>
    </dgm:pt>
    <dgm:pt modelId="{3B3A6978-7082-43A9-B0A9-7B1C0AC7CA0F}" type="pres">
      <dgm:prSet presAssocID="{F31FBACD-FDEB-4142-A669-8069B15080B5}" presName="parentLin" presStyleCnt="0"/>
      <dgm:spPr/>
    </dgm:pt>
    <dgm:pt modelId="{A635A9A0-AF85-457E-9230-11B82790F02A}" type="pres">
      <dgm:prSet presAssocID="{F31FBACD-FDEB-4142-A669-8069B15080B5}" presName="parentLeftMargin" presStyleLbl="node1" presStyleIdx="0" presStyleCnt="4"/>
      <dgm:spPr/>
    </dgm:pt>
    <dgm:pt modelId="{9A9070F7-BB50-435E-8F66-3E41BD44281C}" type="pres">
      <dgm:prSet presAssocID="{F31FBACD-FDEB-4142-A669-8069B15080B5}" presName="parentText" presStyleLbl="node1" presStyleIdx="1" presStyleCnt="4">
        <dgm:presLayoutVars>
          <dgm:chMax val="0"/>
          <dgm:bulletEnabled val="1"/>
        </dgm:presLayoutVars>
      </dgm:prSet>
      <dgm:spPr/>
    </dgm:pt>
    <dgm:pt modelId="{3DDA52AD-69DC-4755-B6F3-1D529019873B}" type="pres">
      <dgm:prSet presAssocID="{F31FBACD-FDEB-4142-A669-8069B15080B5}" presName="negativeSpace" presStyleCnt="0"/>
      <dgm:spPr/>
    </dgm:pt>
    <dgm:pt modelId="{07D6B900-3F67-47AB-AD0C-C2B375F1FA0D}" type="pres">
      <dgm:prSet presAssocID="{F31FBACD-FDEB-4142-A669-8069B15080B5}" presName="childText" presStyleLbl="conFgAcc1" presStyleIdx="1" presStyleCnt="4">
        <dgm:presLayoutVars>
          <dgm:bulletEnabled val="1"/>
        </dgm:presLayoutVars>
      </dgm:prSet>
      <dgm:spPr/>
    </dgm:pt>
    <dgm:pt modelId="{F253CD6F-E2A2-43A4-B9B0-DDC39365B29C}" type="pres">
      <dgm:prSet presAssocID="{705D78F5-2074-46CF-BBD5-41AC3B48EA1F}" presName="spaceBetweenRectangles" presStyleCnt="0"/>
      <dgm:spPr/>
    </dgm:pt>
    <dgm:pt modelId="{62317FF6-FD6F-42D7-8470-EEF10E0DE146}" type="pres">
      <dgm:prSet presAssocID="{7E9FD139-E867-4984-BBFD-9C36FEFD5E7C}" presName="parentLin" presStyleCnt="0"/>
      <dgm:spPr/>
    </dgm:pt>
    <dgm:pt modelId="{695A642C-7782-42F3-B60C-16C32738616E}" type="pres">
      <dgm:prSet presAssocID="{7E9FD139-E867-4984-BBFD-9C36FEFD5E7C}" presName="parentLeftMargin" presStyleLbl="node1" presStyleIdx="1" presStyleCnt="4"/>
      <dgm:spPr/>
    </dgm:pt>
    <dgm:pt modelId="{2071AF9F-5634-4967-9DB9-5CD4E9483ACC}" type="pres">
      <dgm:prSet presAssocID="{7E9FD139-E867-4984-BBFD-9C36FEFD5E7C}" presName="parentText" presStyleLbl="node1" presStyleIdx="2" presStyleCnt="4">
        <dgm:presLayoutVars>
          <dgm:chMax val="0"/>
          <dgm:bulletEnabled val="1"/>
        </dgm:presLayoutVars>
      </dgm:prSet>
      <dgm:spPr/>
    </dgm:pt>
    <dgm:pt modelId="{D67B3246-DEED-4EED-B7F1-0C1C45C8789D}" type="pres">
      <dgm:prSet presAssocID="{7E9FD139-E867-4984-BBFD-9C36FEFD5E7C}" presName="negativeSpace" presStyleCnt="0"/>
      <dgm:spPr/>
    </dgm:pt>
    <dgm:pt modelId="{4097DAE1-D091-421C-870A-774BE023A208}" type="pres">
      <dgm:prSet presAssocID="{7E9FD139-E867-4984-BBFD-9C36FEFD5E7C}" presName="childText" presStyleLbl="conFgAcc1" presStyleIdx="2" presStyleCnt="4">
        <dgm:presLayoutVars>
          <dgm:bulletEnabled val="1"/>
        </dgm:presLayoutVars>
      </dgm:prSet>
      <dgm:spPr/>
    </dgm:pt>
    <dgm:pt modelId="{4B148E5F-F358-4B42-8C1C-F6A772450756}" type="pres">
      <dgm:prSet presAssocID="{309C039A-119B-49C0-AC82-7BFD925111B8}" presName="spaceBetweenRectangles" presStyleCnt="0"/>
      <dgm:spPr/>
    </dgm:pt>
    <dgm:pt modelId="{2C8B3298-4C05-4D51-93B1-B9F345D14580}" type="pres">
      <dgm:prSet presAssocID="{9D67131F-0D19-486C-8975-F659C9398AD0}" presName="parentLin" presStyleCnt="0"/>
      <dgm:spPr/>
    </dgm:pt>
    <dgm:pt modelId="{B20EC2EE-EED1-4BFA-9F8C-FE744A0D284C}" type="pres">
      <dgm:prSet presAssocID="{9D67131F-0D19-486C-8975-F659C9398AD0}" presName="parentLeftMargin" presStyleLbl="node1" presStyleIdx="2" presStyleCnt="4"/>
      <dgm:spPr/>
    </dgm:pt>
    <dgm:pt modelId="{D6231BC0-84C0-443B-B772-7D775599832E}" type="pres">
      <dgm:prSet presAssocID="{9D67131F-0D19-486C-8975-F659C9398AD0}" presName="parentText" presStyleLbl="node1" presStyleIdx="3" presStyleCnt="4">
        <dgm:presLayoutVars>
          <dgm:chMax val="0"/>
          <dgm:bulletEnabled val="1"/>
        </dgm:presLayoutVars>
      </dgm:prSet>
      <dgm:spPr/>
    </dgm:pt>
    <dgm:pt modelId="{6AA160C4-4FA3-4595-A377-6BAD080F9FE0}" type="pres">
      <dgm:prSet presAssocID="{9D67131F-0D19-486C-8975-F659C9398AD0}" presName="negativeSpace" presStyleCnt="0"/>
      <dgm:spPr/>
    </dgm:pt>
    <dgm:pt modelId="{0DF48B11-9470-4A84-A337-D1319178790B}" type="pres">
      <dgm:prSet presAssocID="{9D67131F-0D19-486C-8975-F659C9398AD0}" presName="childText" presStyleLbl="conFgAcc1" presStyleIdx="3" presStyleCnt="4">
        <dgm:presLayoutVars>
          <dgm:bulletEnabled val="1"/>
        </dgm:presLayoutVars>
      </dgm:prSet>
      <dgm:spPr/>
    </dgm:pt>
  </dgm:ptLst>
  <dgm:cxnLst>
    <dgm:cxn modelId="{B3493E11-2DF6-478E-86CE-B0A2A035BCE4}" type="presOf" srcId="{9D67131F-0D19-486C-8975-F659C9398AD0}" destId="{B20EC2EE-EED1-4BFA-9F8C-FE744A0D284C}" srcOrd="0" destOrd="0" presId="urn:microsoft.com/office/officeart/2005/8/layout/list1"/>
    <dgm:cxn modelId="{2542761E-FD20-4D0A-9B18-F90D44BD9EC7}" type="presOf" srcId="{F31FBACD-FDEB-4142-A669-8069B15080B5}" destId="{9A9070F7-BB50-435E-8F66-3E41BD44281C}" srcOrd="1" destOrd="0" presId="urn:microsoft.com/office/officeart/2005/8/layout/list1"/>
    <dgm:cxn modelId="{AED56938-A7F4-4264-9D79-315E672DAAA3}" srcId="{51658D76-577C-4B88-A702-A899D5FB86B7}" destId="{C5D3DF48-EBB1-4B1F-AA08-C437068CD14D}" srcOrd="0" destOrd="0" parTransId="{7597CEFC-BD24-4E7B-939B-F0387D3C1419}" sibTransId="{F8D53428-A82A-4D17-B201-18DD5BE0234B}"/>
    <dgm:cxn modelId="{7157A23B-0D11-4D9C-A877-B7B541EF27EB}" srcId="{51658D76-577C-4B88-A702-A899D5FB86B7}" destId="{9D67131F-0D19-486C-8975-F659C9398AD0}" srcOrd="3" destOrd="0" parTransId="{6DDEB81D-DE9A-4DD7-8C5F-D898CB2EFADB}" sibTransId="{93A713E6-1C2D-4F8B-A8D6-52BE9A1415F1}"/>
    <dgm:cxn modelId="{CC2D3042-89B3-42AE-AFE0-1910E6EBF3AF}" srcId="{51658D76-577C-4B88-A702-A899D5FB86B7}" destId="{7E9FD139-E867-4984-BBFD-9C36FEFD5E7C}" srcOrd="2" destOrd="0" parTransId="{4E0FF066-C12D-4375-A0B7-59B5136C6369}" sibTransId="{309C039A-119B-49C0-AC82-7BFD925111B8}"/>
    <dgm:cxn modelId="{98FE9165-DB75-43E1-B710-F1661C895278}" type="presOf" srcId="{F31FBACD-FDEB-4142-A669-8069B15080B5}" destId="{A635A9A0-AF85-457E-9230-11B82790F02A}" srcOrd="0" destOrd="0" presId="urn:microsoft.com/office/officeart/2005/8/layout/list1"/>
    <dgm:cxn modelId="{F0165B7F-F030-4B3D-947D-325B002FD912}" type="presOf" srcId="{C5D3DF48-EBB1-4B1F-AA08-C437068CD14D}" destId="{403EDD17-3348-482B-ABC2-067805E56BB5}" srcOrd="1" destOrd="0" presId="urn:microsoft.com/office/officeart/2005/8/layout/list1"/>
    <dgm:cxn modelId="{4671CF8B-5E31-4EF2-BF68-A09017C938F4}" type="presOf" srcId="{7E9FD139-E867-4984-BBFD-9C36FEFD5E7C}" destId="{695A642C-7782-42F3-B60C-16C32738616E}" srcOrd="0" destOrd="0" presId="urn:microsoft.com/office/officeart/2005/8/layout/list1"/>
    <dgm:cxn modelId="{E534E2C6-3ABC-4726-BF7F-0B2876275707}" type="presOf" srcId="{7E9FD139-E867-4984-BBFD-9C36FEFD5E7C}" destId="{2071AF9F-5634-4967-9DB9-5CD4E9483ACC}" srcOrd="1" destOrd="0" presId="urn:microsoft.com/office/officeart/2005/8/layout/list1"/>
    <dgm:cxn modelId="{7B89A7C7-213E-4560-8B22-A3A51AF9DFCD}" type="presOf" srcId="{C5D3DF48-EBB1-4B1F-AA08-C437068CD14D}" destId="{1A029942-680B-42C4-BFC6-638BE660C7EE}" srcOrd="0" destOrd="0" presId="urn:microsoft.com/office/officeart/2005/8/layout/list1"/>
    <dgm:cxn modelId="{7372CEDA-DFB4-4C8B-922A-55B9E3749A93}" type="presOf" srcId="{9D67131F-0D19-486C-8975-F659C9398AD0}" destId="{D6231BC0-84C0-443B-B772-7D775599832E}" srcOrd="1" destOrd="0" presId="urn:microsoft.com/office/officeart/2005/8/layout/list1"/>
    <dgm:cxn modelId="{2C8BB2EA-E4B5-421B-BAE5-7DF6278F5A0E}" srcId="{51658D76-577C-4B88-A702-A899D5FB86B7}" destId="{F31FBACD-FDEB-4142-A669-8069B15080B5}" srcOrd="1" destOrd="0" parTransId="{EFE8CC5F-6446-4D2E-8040-F4A285A77314}" sibTransId="{705D78F5-2074-46CF-BBD5-41AC3B48EA1F}"/>
    <dgm:cxn modelId="{3CE28CF0-8908-4F61-8794-0909DFFC962F}" type="presOf" srcId="{51658D76-577C-4B88-A702-A899D5FB86B7}" destId="{E2149398-9A6C-434A-AA57-2CA5ECA6BDB6}" srcOrd="0" destOrd="0" presId="urn:microsoft.com/office/officeart/2005/8/layout/list1"/>
    <dgm:cxn modelId="{2B9F2182-CCAB-4BBF-839F-47B3406EEEA7}" type="presParOf" srcId="{E2149398-9A6C-434A-AA57-2CA5ECA6BDB6}" destId="{B01AE685-0704-4681-A4BE-DB3FE9B4B11A}" srcOrd="0" destOrd="0" presId="urn:microsoft.com/office/officeart/2005/8/layout/list1"/>
    <dgm:cxn modelId="{63113808-2A2D-424F-9D15-86811C85CB59}" type="presParOf" srcId="{B01AE685-0704-4681-A4BE-DB3FE9B4B11A}" destId="{1A029942-680B-42C4-BFC6-638BE660C7EE}" srcOrd="0" destOrd="0" presId="urn:microsoft.com/office/officeart/2005/8/layout/list1"/>
    <dgm:cxn modelId="{E6158655-033D-428A-91AA-62A67259ABCE}" type="presParOf" srcId="{B01AE685-0704-4681-A4BE-DB3FE9B4B11A}" destId="{403EDD17-3348-482B-ABC2-067805E56BB5}" srcOrd="1" destOrd="0" presId="urn:microsoft.com/office/officeart/2005/8/layout/list1"/>
    <dgm:cxn modelId="{05904B85-79AA-4FD2-8D11-427CBC30E2EC}" type="presParOf" srcId="{E2149398-9A6C-434A-AA57-2CA5ECA6BDB6}" destId="{22F4DE79-5115-488B-8D55-84C304B5CF76}" srcOrd="1" destOrd="0" presId="urn:microsoft.com/office/officeart/2005/8/layout/list1"/>
    <dgm:cxn modelId="{FA4B7AEE-12A6-4B22-976A-6B9EA4BE9CE7}" type="presParOf" srcId="{E2149398-9A6C-434A-AA57-2CA5ECA6BDB6}" destId="{098F616A-1F6D-4D8C-A0C6-DBE9EBAD9125}" srcOrd="2" destOrd="0" presId="urn:microsoft.com/office/officeart/2005/8/layout/list1"/>
    <dgm:cxn modelId="{E58A46D5-929C-48A4-A00D-A6E7CC75EAD8}" type="presParOf" srcId="{E2149398-9A6C-434A-AA57-2CA5ECA6BDB6}" destId="{094514D2-8487-4752-8BF4-7D252DB4BB18}" srcOrd="3" destOrd="0" presId="urn:microsoft.com/office/officeart/2005/8/layout/list1"/>
    <dgm:cxn modelId="{1E418D14-FE34-4F07-8F08-F68389465A82}" type="presParOf" srcId="{E2149398-9A6C-434A-AA57-2CA5ECA6BDB6}" destId="{3B3A6978-7082-43A9-B0A9-7B1C0AC7CA0F}" srcOrd="4" destOrd="0" presId="urn:microsoft.com/office/officeart/2005/8/layout/list1"/>
    <dgm:cxn modelId="{DA406D28-C8DA-4CBE-85AA-686F574AA753}" type="presParOf" srcId="{3B3A6978-7082-43A9-B0A9-7B1C0AC7CA0F}" destId="{A635A9A0-AF85-457E-9230-11B82790F02A}" srcOrd="0" destOrd="0" presId="urn:microsoft.com/office/officeart/2005/8/layout/list1"/>
    <dgm:cxn modelId="{81DF9D5E-0A66-4FAC-AD2D-775BF11D75C7}" type="presParOf" srcId="{3B3A6978-7082-43A9-B0A9-7B1C0AC7CA0F}" destId="{9A9070F7-BB50-435E-8F66-3E41BD44281C}" srcOrd="1" destOrd="0" presId="urn:microsoft.com/office/officeart/2005/8/layout/list1"/>
    <dgm:cxn modelId="{D1092F38-AC2E-448F-95C2-8794A5FBC78C}" type="presParOf" srcId="{E2149398-9A6C-434A-AA57-2CA5ECA6BDB6}" destId="{3DDA52AD-69DC-4755-B6F3-1D529019873B}" srcOrd="5" destOrd="0" presId="urn:microsoft.com/office/officeart/2005/8/layout/list1"/>
    <dgm:cxn modelId="{64F0AED6-6B02-42ED-9D20-D38A8B2CF08F}" type="presParOf" srcId="{E2149398-9A6C-434A-AA57-2CA5ECA6BDB6}" destId="{07D6B900-3F67-47AB-AD0C-C2B375F1FA0D}" srcOrd="6" destOrd="0" presId="urn:microsoft.com/office/officeart/2005/8/layout/list1"/>
    <dgm:cxn modelId="{4B3A956F-0A83-4FCC-AD1F-1ED17D4AA8F9}" type="presParOf" srcId="{E2149398-9A6C-434A-AA57-2CA5ECA6BDB6}" destId="{F253CD6F-E2A2-43A4-B9B0-DDC39365B29C}" srcOrd="7" destOrd="0" presId="urn:microsoft.com/office/officeart/2005/8/layout/list1"/>
    <dgm:cxn modelId="{80C7969F-64D1-49CF-8FD8-600D124111D1}" type="presParOf" srcId="{E2149398-9A6C-434A-AA57-2CA5ECA6BDB6}" destId="{62317FF6-FD6F-42D7-8470-EEF10E0DE146}" srcOrd="8" destOrd="0" presId="urn:microsoft.com/office/officeart/2005/8/layout/list1"/>
    <dgm:cxn modelId="{883DD791-C82A-45F7-83B2-8DAEADA89A1F}" type="presParOf" srcId="{62317FF6-FD6F-42D7-8470-EEF10E0DE146}" destId="{695A642C-7782-42F3-B60C-16C32738616E}" srcOrd="0" destOrd="0" presId="urn:microsoft.com/office/officeart/2005/8/layout/list1"/>
    <dgm:cxn modelId="{E31D711D-E530-4621-8BE6-0EB03CB6526A}" type="presParOf" srcId="{62317FF6-FD6F-42D7-8470-EEF10E0DE146}" destId="{2071AF9F-5634-4967-9DB9-5CD4E9483ACC}" srcOrd="1" destOrd="0" presId="urn:microsoft.com/office/officeart/2005/8/layout/list1"/>
    <dgm:cxn modelId="{A38F1557-D97C-4FE0-90F2-1A97E68D656F}" type="presParOf" srcId="{E2149398-9A6C-434A-AA57-2CA5ECA6BDB6}" destId="{D67B3246-DEED-4EED-B7F1-0C1C45C8789D}" srcOrd="9" destOrd="0" presId="urn:microsoft.com/office/officeart/2005/8/layout/list1"/>
    <dgm:cxn modelId="{2BF27F72-225A-4D46-999C-D5B7E2AA6C7E}" type="presParOf" srcId="{E2149398-9A6C-434A-AA57-2CA5ECA6BDB6}" destId="{4097DAE1-D091-421C-870A-774BE023A208}" srcOrd="10" destOrd="0" presId="urn:microsoft.com/office/officeart/2005/8/layout/list1"/>
    <dgm:cxn modelId="{A42429AB-8872-416C-B8A6-88E32628F4E7}" type="presParOf" srcId="{E2149398-9A6C-434A-AA57-2CA5ECA6BDB6}" destId="{4B148E5F-F358-4B42-8C1C-F6A772450756}" srcOrd="11" destOrd="0" presId="urn:microsoft.com/office/officeart/2005/8/layout/list1"/>
    <dgm:cxn modelId="{61787EF4-C268-4685-B6F7-7E5814698B61}" type="presParOf" srcId="{E2149398-9A6C-434A-AA57-2CA5ECA6BDB6}" destId="{2C8B3298-4C05-4D51-93B1-B9F345D14580}" srcOrd="12" destOrd="0" presId="urn:microsoft.com/office/officeart/2005/8/layout/list1"/>
    <dgm:cxn modelId="{985727AF-608E-41EC-8C4E-A8FB602E7757}" type="presParOf" srcId="{2C8B3298-4C05-4D51-93B1-B9F345D14580}" destId="{B20EC2EE-EED1-4BFA-9F8C-FE744A0D284C}" srcOrd="0" destOrd="0" presId="urn:microsoft.com/office/officeart/2005/8/layout/list1"/>
    <dgm:cxn modelId="{EF1A8BF3-01BC-4ADE-AF98-C99AB8158D5B}" type="presParOf" srcId="{2C8B3298-4C05-4D51-93B1-B9F345D14580}" destId="{D6231BC0-84C0-443B-B772-7D775599832E}" srcOrd="1" destOrd="0" presId="urn:microsoft.com/office/officeart/2005/8/layout/list1"/>
    <dgm:cxn modelId="{C80C859B-5E28-4447-B9D8-55BEFFB0F216}" type="presParOf" srcId="{E2149398-9A6C-434A-AA57-2CA5ECA6BDB6}" destId="{6AA160C4-4FA3-4595-A377-6BAD080F9FE0}" srcOrd="13" destOrd="0" presId="urn:microsoft.com/office/officeart/2005/8/layout/list1"/>
    <dgm:cxn modelId="{422393C8-5CD9-4896-A246-FE2FFD47109B}" type="presParOf" srcId="{E2149398-9A6C-434A-AA57-2CA5ECA6BDB6}" destId="{0DF48B11-9470-4A84-A337-D1319178790B}"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E35DD0A9-3107-4588-816A-3F54F5DBEE10}">
      <dgm:prSet/>
      <dgm:spPr/>
      <dgm:t>
        <a:bodyPr/>
        <a:lstStyle/>
        <a:p>
          <a:r>
            <a:rPr lang="es-ES" b="0" i="0"/>
            <a:t>Inicia y administra una rama nueva.</a:t>
          </a:r>
          <a:endParaRPr lang="es-CO"/>
        </a:p>
      </dgm:t>
    </dgm:pt>
    <dgm:pt modelId="{9490ED96-BCEF-4DC1-A281-1A31DEC5E371}" type="parTrans" cxnId="{882DD863-4554-4ACE-B5FF-CF598DC61DBB}">
      <dgm:prSet/>
      <dgm:spPr/>
      <dgm:t>
        <a:bodyPr/>
        <a:lstStyle/>
        <a:p>
          <a:endParaRPr lang="es-CO"/>
        </a:p>
      </dgm:t>
    </dgm:pt>
    <dgm:pt modelId="{0B36A626-6783-4DCE-8ABA-6227269A4108}" type="sibTrans" cxnId="{882DD863-4554-4ACE-B5FF-CF598DC61DBB}">
      <dgm:prSet/>
      <dgm:spPr/>
      <dgm:t>
        <a:bodyPr/>
        <a:lstStyle/>
        <a:p>
          <a:endParaRPr lang="es-CO"/>
        </a:p>
      </dgm:t>
    </dgm:pt>
    <dgm:pt modelId="{E4C46E26-B9B7-4EC8-9A93-49040B931D23}">
      <dgm:prSet/>
      <dgm:spPr/>
      <dgm:t>
        <a:bodyPr/>
        <a:lstStyle/>
        <a:p>
          <a:r>
            <a:rPr lang="es-ES" b="0" i="0"/>
            <a:t>Haz cambios en un archivo y envíalos a GitHub como confirmaciones.</a:t>
          </a:r>
          <a:endParaRPr lang="es-CO"/>
        </a:p>
      </dgm:t>
    </dgm:pt>
    <dgm:pt modelId="{CCA9EA43-D072-43F4-A0E1-D372EE0DB237}" type="parTrans" cxnId="{9DB36F52-B108-4AA8-A387-3A7365CC4C00}">
      <dgm:prSet/>
      <dgm:spPr/>
      <dgm:t>
        <a:bodyPr/>
        <a:lstStyle/>
        <a:p>
          <a:endParaRPr lang="es-CO"/>
        </a:p>
      </dgm:t>
    </dgm:pt>
    <dgm:pt modelId="{1CEEAA1A-9A91-4EBE-9CF5-9EFE9B1EFBB6}" type="sibTrans" cxnId="{9DB36F52-B108-4AA8-A387-3A7365CC4C00}">
      <dgm:prSet/>
      <dgm:spPr/>
      <dgm:t>
        <a:bodyPr/>
        <a:lstStyle/>
        <a:p>
          <a:endParaRPr lang="es-CO"/>
        </a:p>
      </dgm:t>
    </dgm:pt>
    <dgm:pt modelId="{FC415AE3-3B79-4707-A4DE-2147E3E8911B}">
      <dgm:prSet/>
      <dgm:spPr/>
      <dgm:t>
        <a:bodyPr/>
        <a:lstStyle/>
        <a:p>
          <a:r>
            <a:rPr lang="es-ES" b="0" i="0"/>
            <a:t>Abre y fusiona una solicitud de cambios.</a:t>
          </a:r>
          <a:endParaRPr lang="es-CO"/>
        </a:p>
      </dgm:t>
    </dgm:pt>
    <dgm:pt modelId="{9360D735-2075-4313-B643-79F8D5185CE1}" type="parTrans" cxnId="{02129E5A-632A-4F70-9380-04C9C2EDFE24}">
      <dgm:prSet/>
      <dgm:spPr/>
      <dgm:t>
        <a:bodyPr/>
        <a:lstStyle/>
        <a:p>
          <a:endParaRPr lang="es-CO"/>
        </a:p>
      </dgm:t>
    </dgm:pt>
    <dgm:pt modelId="{B7B7A540-8AED-46F0-8EB5-C7C2CC9E3BA6}" type="sibTrans" cxnId="{02129E5A-632A-4F70-9380-04C9C2EDFE24}">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4">
        <dgm:presLayoutVars>
          <dgm:bulletEnabled val="1"/>
        </dgm:presLayoutVars>
      </dgm:prSet>
      <dgm:spPr/>
    </dgm:pt>
    <dgm:pt modelId="{44BBF6E0-CC6C-48F6-AF7D-CD29C68C09E3}" type="pres">
      <dgm:prSet presAssocID="{4B052D9B-5451-4A2E-B4C5-536EBB2162F0}" presName="sibTrans" presStyleCnt="0"/>
      <dgm:spPr/>
    </dgm:pt>
    <dgm:pt modelId="{ED1AF328-77CB-4E71-9BCB-B506771C45D6}" type="pres">
      <dgm:prSet presAssocID="{E35DD0A9-3107-4588-816A-3F54F5DBEE10}" presName="textNode" presStyleLbl="node1" presStyleIdx="1" presStyleCnt="4">
        <dgm:presLayoutVars>
          <dgm:bulletEnabled val="1"/>
        </dgm:presLayoutVars>
      </dgm:prSet>
      <dgm:spPr/>
    </dgm:pt>
    <dgm:pt modelId="{7FAA13CB-F476-411F-88E8-1266E9F92EC6}" type="pres">
      <dgm:prSet presAssocID="{0B36A626-6783-4DCE-8ABA-6227269A4108}" presName="sibTrans" presStyleCnt="0"/>
      <dgm:spPr/>
    </dgm:pt>
    <dgm:pt modelId="{D4072741-1364-49D0-932D-5D771657CFE4}" type="pres">
      <dgm:prSet presAssocID="{E4C46E26-B9B7-4EC8-9A93-49040B931D23}" presName="textNode" presStyleLbl="node1" presStyleIdx="2" presStyleCnt="4">
        <dgm:presLayoutVars>
          <dgm:bulletEnabled val="1"/>
        </dgm:presLayoutVars>
      </dgm:prSet>
      <dgm:spPr/>
    </dgm:pt>
    <dgm:pt modelId="{54B3E915-F7EB-4AB7-A4CF-672A203F8001}" type="pres">
      <dgm:prSet presAssocID="{1CEEAA1A-9A91-4EBE-9CF5-9EFE9B1EFBB6}" presName="sibTrans" presStyleCnt="0"/>
      <dgm:spPr/>
    </dgm:pt>
    <dgm:pt modelId="{86B782E6-48A5-4335-9FC3-3137D23DBDFC}" type="pres">
      <dgm:prSet presAssocID="{FC415AE3-3B79-4707-A4DE-2147E3E8911B}" presName="textNode" presStyleLbl="node1" presStyleIdx="3" presStyleCnt="4">
        <dgm:presLayoutVars>
          <dgm:bulletEnabled val="1"/>
        </dgm:presLayoutVars>
      </dgm:prSet>
      <dgm:spPr/>
    </dgm:pt>
  </dgm:ptLst>
  <dgm:cxnLst>
    <dgm:cxn modelId="{5B845A13-6A79-4606-A2D7-67EF600DCCA5}" type="presOf" srcId="{FC415AE3-3B79-4707-A4DE-2147E3E8911B}" destId="{86B782E6-48A5-4335-9FC3-3137D23DBDFC}" srcOrd="0" destOrd="0" presId="urn:microsoft.com/office/officeart/2005/8/layout/hProcess9"/>
    <dgm:cxn modelId="{2CB01237-D546-4E54-BD1C-DDECBA7908A0}" type="presOf" srcId="{AC24BD60-1A05-4B67-9AC4-83225089418C}" destId="{767D2B25-D774-4FF9-AF6F-62A78DD0A478}" srcOrd="0" destOrd="0" presId="urn:microsoft.com/office/officeart/2005/8/layout/hProcess9"/>
    <dgm:cxn modelId="{882DD863-4554-4ACE-B5FF-CF598DC61DBB}" srcId="{15013429-2A1A-4BA6-8CD6-0D89B7ED85DD}" destId="{E35DD0A9-3107-4588-816A-3F54F5DBEE10}" srcOrd="1" destOrd="0" parTransId="{9490ED96-BCEF-4DC1-A281-1A31DEC5E371}" sibTransId="{0B36A626-6783-4DCE-8ABA-6227269A4108}"/>
    <dgm:cxn modelId="{9DB36F52-B108-4AA8-A387-3A7365CC4C00}" srcId="{15013429-2A1A-4BA6-8CD6-0D89B7ED85DD}" destId="{E4C46E26-B9B7-4EC8-9A93-49040B931D23}" srcOrd="2" destOrd="0" parTransId="{CCA9EA43-D072-43F4-A0E1-D372EE0DB237}" sibTransId="{1CEEAA1A-9A91-4EBE-9CF5-9EFE9B1EFBB6}"/>
    <dgm:cxn modelId="{F3751E57-4886-4DDA-8ADE-338A22A2EED1}" type="presOf" srcId="{15013429-2A1A-4BA6-8CD6-0D89B7ED85DD}" destId="{164576AE-364D-4E6F-A3EC-278FB0888C3B}" srcOrd="0" destOrd="0" presId="urn:microsoft.com/office/officeart/2005/8/layout/hProcess9"/>
    <dgm:cxn modelId="{02129E5A-632A-4F70-9380-04C9C2EDFE24}" srcId="{15013429-2A1A-4BA6-8CD6-0D89B7ED85DD}" destId="{FC415AE3-3B79-4707-A4DE-2147E3E8911B}" srcOrd="3" destOrd="0" parTransId="{9360D735-2075-4313-B643-79F8D5185CE1}" sibTransId="{B7B7A540-8AED-46F0-8EB5-C7C2CC9E3BA6}"/>
    <dgm:cxn modelId="{9028FD82-3A7E-4E4B-A146-474BC72DEE62}" type="presOf" srcId="{E35DD0A9-3107-4588-816A-3F54F5DBEE10}" destId="{ED1AF328-77CB-4E71-9BCB-B506771C45D6}" srcOrd="0" destOrd="0" presId="urn:microsoft.com/office/officeart/2005/8/layout/hProcess9"/>
    <dgm:cxn modelId="{25FA9EAC-B94B-4C60-8097-55CFE3915F5C}" type="presOf" srcId="{E4C46E26-B9B7-4EC8-9A93-49040B931D23}" destId="{D4072741-1364-49D0-932D-5D771657CFE4}"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 modelId="{8C72437A-3C90-48E3-8F32-423F3D263FC6}" type="presParOf" srcId="{E3CE623E-E5CC-48FF-9914-D71BA81BB4FC}" destId="{44BBF6E0-CC6C-48F6-AF7D-CD29C68C09E3}" srcOrd="1" destOrd="0" presId="urn:microsoft.com/office/officeart/2005/8/layout/hProcess9"/>
    <dgm:cxn modelId="{4A96E472-C5A8-41D9-8D2C-8D1684D17088}" type="presParOf" srcId="{E3CE623E-E5CC-48FF-9914-D71BA81BB4FC}" destId="{ED1AF328-77CB-4E71-9BCB-B506771C45D6}" srcOrd="2" destOrd="0" presId="urn:microsoft.com/office/officeart/2005/8/layout/hProcess9"/>
    <dgm:cxn modelId="{ECB117D3-C905-4678-B3E4-F64C0DCC2DE9}" type="presParOf" srcId="{E3CE623E-E5CC-48FF-9914-D71BA81BB4FC}" destId="{7FAA13CB-F476-411F-88E8-1266E9F92EC6}" srcOrd="3" destOrd="0" presId="urn:microsoft.com/office/officeart/2005/8/layout/hProcess9"/>
    <dgm:cxn modelId="{2344212A-9E56-45D3-83DD-8063B7E48B8D}" type="presParOf" srcId="{E3CE623E-E5CC-48FF-9914-D71BA81BB4FC}" destId="{D4072741-1364-49D0-932D-5D771657CFE4}" srcOrd="4" destOrd="0" presId="urn:microsoft.com/office/officeart/2005/8/layout/hProcess9"/>
    <dgm:cxn modelId="{7C12BAF4-9608-4207-922C-AD9DD88D006B}" type="presParOf" srcId="{E3CE623E-E5CC-48FF-9914-D71BA81BB4FC}" destId="{54B3E915-F7EB-4AB7-A4CF-672A203F8001}" srcOrd="5" destOrd="0" presId="urn:microsoft.com/office/officeart/2005/8/layout/hProcess9"/>
    <dgm:cxn modelId="{1A6D9B01-88EE-4610-BFFB-2D1C44A1460B}" type="presParOf" srcId="{E3CE623E-E5CC-48FF-9914-D71BA81BB4FC}" destId="{86B782E6-48A5-4335-9FC3-3137D23DBDFC}" srcOrd="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13429-2A1A-4BA6-8CD6-0D89B7ED85DD}"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s-CO"/>
        </a:p>
      </dgm:t>
    </dgm:pt>
    <dgm:pt modelId="{AC24BD60-1A05-4B67-9AC4-83225089418C}">
      <dgm:prSet/>
      <dgm:spPr/>
      <dgm:t>
        <a:bodyPr/>
        <a:lstStyle/>
        <a:p>
          <a:r>
            <a:rPr lang="es-ES" b="0" i="0"/>
            <a:t>Crea y usa un repositorio.</a:t>
          </a:r>
          <a:endParaRPr lang="es-CO"/>
        </a:p>
      </dgm:t>
    </dgm:pt>
    <dgm:pt modelId="{3B066787-4011-441C-B017-0C69E3747E82}" type="parTrans" cxnId="{8022C8E4-3462-4F9F-8779-B539EB0DBCFA}">
      <dgm:prSet/>
      <dgm:spPr/>
      <dgm:t>
        <a:bodyPr/>
        <a:lstStyle/>
        <a:p>
          <a:endParaRPr lang="es-CO"/>
        </a:p>
      </dgm:t>
    </dgm:pt>
    <dgm:pt modelId="{4B052D9B-5451-4A2E-B4C5-536EBB2162F0}" type="sibTrans" cxnId="{8022C8E4-3462-4F9F-8779-B539EB0DBCFA}">
      <dgm:prSet/>
      <dgm:spPr/>
      <dgm:t>
        <a:bodyPr/>
        <a:lstStyle/>
        <a:p>
          <a:endParaRPr lang="es-CO"/>
        </a:p>
      </dgm:t>
    </dgm:pt>
    <dgm:pt modelId="{164576AE-364D-4E6F-A3EC-278FB0888C3B}" type="pres">
      <dgm:prSet presAssocID="{15013429-2A1A-4BA6-8CD6-0D89B7ED85DD}" presName="CompostProcess" presStyleCnt="0">
        <dgm:presLayoutVars>
          <dgm:dir/>
          <dgm:resizeHandles val="exact"/>
        </dgm:presLayoutVars>
      </dgm:prSet>
      <dgm:spPr/>
    </dgm:pt>
    <dgm:pt modelId="{0F9BA913-1EB0-47DE-8F5E-6B83EEBA4777}" type="pres">
      <dgm:prSet presAssocID="{15013429-2A1A-4BA6-8CD6-0D89B7ED85DD}" presName="arrow" presStyleLbl="bgShp" presStyleIdx="0" presStyleCnt="1"/>
      <dgm:spPr/>
    </dgm:pt>
    <dgm:pt modelId="{E3CE623E-E5CC-48FF-9914-D71BA81BB4FC}" type="pres">
      <dgm:prSet presAssocID="{15013429-2A1A-4BA6-8CD6-0D89B7ED85DD}" presName="linearProcess" presStyleCnt="0"/>
      <dgm:spPr/>
    </dgm:pt>
    <dgm:pt modelId="{767D2B25-D774-4FF9-AF6F-62A78DD0A478}" type="pres">
      <dgm:prSet presAssocID="{AC24BD60-1A05-4B67-9AC4-83225089418C}" presName="textNode" presStyleLbl="node1" presStyleIdx="0" presStyleCnt="1">
        <dgm:presLayoutVars>
          <dgm:bulletEnabled val="1"/>
        </dgm:presLayoutVars>
      </dgm:prSet>
      <dgm:spPr/>
    </dgm:pt>
  </dgm:ptLst>
  <dgm:cxnLst>
    <dgm:cxn modelId="{2CB01237-D546-4E54-BD1C-DDECBA7908A0}" type="presOf" srcId="{AC24BD60-1A05-4B67-9AC4-83225089418C}" destId="{767D2B25-D774-4FF9-AF6F-62A78DD0A478}" srcOrd="0" destOrd="0" presId="urn:microsoft.com/office/officeart/2005/8/layout/hProcess9"/>
    <dgm:cxn modelId="{F3751E57-4886-4DDA-8ADE-338A22A2EED1}" type="presOf" srcId="{15013429-2A1A-4BA6-8CD6-0D89B7ED85DD}" destId="{164576AE-364D-4E6F-A3EC-278FB0888C3B}" srcOrd="0" destOrd="0" presId="urn:microsoft.com/office/officeart/2005/8/layout/hProcess9"/>
    <dgm:cxn modelId="{8022C8E4-3462-4F9F-8779-B539EB0DBCFA}" srcId="{15013429-2A1A-4BA6-8CD6-0D89B7ED85DD}" destId="{AC24BD60-1A05-4B67-9AC4-83225089418C}" srcOrd="0" destOrd="0" parTransId="{3B066787-4011-441C-B017-0C69E3747E82}" sibTransId="{4B052D9B-5451-4A2E-B4C5-536EBB2162F0}"/>
    <dgm:cxn modelId="{9059B89B-B38F-40C5-95FD-D6F21EBA7148}" type="presParOf" srcId="{164576AE-364D-4E6F-A3EC-278FB0888C3B}" destId="{0F9BA913-1EB0-47DE-8F5E-6B83EEBA4777}" srcOrd="0" destOrd="0" presId="urn:microsoft.com/office/officeart/2005/8/layout/hProcess9"/>
    <dgm:cxn modelId="{640C86E9-6979-4526-8137-8B549FA0FCE3}" type="presParOf" srcId="{164576AE-364D-4E6F-A3EC-278FB0888C3B}" destId="{E3CE623E-E5CC-48FF-9914-D71BA81BB4FC}" srcOrd="1" destOrd="0" presId="urn:microsoft.com/office/officeart/2005/8/layout/hProcess9"/>
    <dgm:cxn modelId="{0DC37047-8AF1-4253-A701-B8919C9BA0AE}" type="presParOf" srcId="{E3CE623E-E5CC-48FF-9914-D71BA81BB4FC}" destId="{767D2B25-D774-4FF9-AF6F-62A78DD0A478}"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4985462-47F9-4B7C-9D9A-43E8DC2F90C6}"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s-CO"/>
        </a:p>
      </dgm:t>
    </dgm:pt>
    <dgm:pt modelId="{6F4E33FF-E58A-4BD5-B79C-D4774A423C6F}">
      <dgm:prSet phldrT="[Texto]" custT="1"/>
      <dgm:spPr>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gm:spPr>
      <dgm:t>
        <a:bodyPr spcFirstLastPara="0" vert="horz" wrap="square" lIns="118110" tIns="118110" rIns="118110" bIns="118110" numCol="1" spcCol="1270" anchor="ctr" anchorCtr="0"/>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gm:t>
    </dgm:pt>
    <dgm:pt modelId="{CE82EC5A-50F1-4254-B2BF-834F0E18F26F}" type="parTrans" cxnId="{63CCC44B-460F-43E8-95C7-6AE156F551FF}">
      <dgm:prSet/>
      <dgm:spPr/>
      <dgm:t>
        <a:bodyPr/>
        <a:lstStyle/>
        <a:p>
          <a:endParaRPr lang="es-CO"/>
        </a:p>
      </dgm:t>
    </dgm:pt>
    <dgm:pt modelId="{3910166B-A095-424B-9653-89CF9B7FB44C}" type="sibTrans" cxnId="{63CCC44B-460F-43E8-95C7-6AE156F551FF}">
      <dgm:prSet/>
      <dgm:spPr/>
      <dgm:t>
        <a:bodyPr/>
        <a:lstStyle/>
        <a:p>
          <a:endParaRPr lang="es-CO"/>
        </a:p>
      </dgm:t>
    </dgm:pt>
    <dgm:pt modelId="{FA2CFA61-41CD-4F32-8C6E-C2C320ECF1D3}" type="pres">
      <dgm:prSet presAssocID="{D4985462-47F9-4B7C-9D9A-43E8DC2F90C6}" presName="outerComposite" presStyleCnt="0">
        <dgm:presLayoutVars>
          <dgm:chMax val="5"/>
          <dgm:dir/>
          <dgm:resizeHandles val="exact"/>
        </dgm:presLayoutVars>
      </dgm:prSet>
      <dgm:spPr/>
    </dgm:pt>
    <dgm:pt modelId="{D856C104-78BC-45DE-9120-7E9642D52B9A}" type="pres">
      <dgm:prSet presAssocID="{D4985462-47F9-4B7C-9D9A-43E8DC2F90C6}" presName="dummyMaxCanvas" presStyleCnt="0">
        <dgm:presLayoutVars/>
      </dgm:prSet>
      <dgm:spPr/>
    </dgm:pt>
    <dgm:pt modelId="{DA7463E1-8792-4B44-9299-0AE867B79FC0}" type="pres">
      <dgm:prSet presAssocID="{D4985462-47F9-4B7C-9D9A-43E8DC2F90C6}" presName="OneNode_1" presStyleLbl="node1" presStyleIdx="0" presStyleCnt="1">
        <dgm:presLayoutVars>
          <dgm:bulletEnabled val="1"/>
        </dgm:presLayoutVars>
      </dgm:prSet>
      <dgm:spPr>
        <a:xfrm>
          <a:off x="0" y="436701"/>
          <a:ext cx="6689969" cy="873402"/>
        </a:xfrm>
        <a:prstGeom prst="roundRect">
          <a:avLst>
            <a:gd name="adj" fmla="val 10000"/>
          </a:avLst>
        </a:prstGeom>
      </dgm:spPr>
    </dgm:pt>
  </dgm:ptLst>
  <dgm:cxnLst>
    <dgm:cxn modelId="{2022EE14-B887-4290-AC8B-07FE07964BB4}" type="presOf" srcId="{6F4E33FF-E58A-4BD5-B79C-D4774A423C6F}" destId="{DA7463E1-8792-4B44-9299-0AE867B79FC0}" srcOrd="0" destOrd="0" presId="urn:microsoft.com/office/officeart/2005/8/layout/vProcess5"/>
    <dgm:cxn modelId="{FEEFBD63-0AFF-4DB3-9313-BC86BB904F8A}" type="presOf" srcId="{D4985462-47F9-4B7C-9D9A-43E8DC2F90C6}" destId="{FA2CFA61-41CD-4F32-8C6E-C2C320ECF1D3}" srcOrd="0" destOrd="0" presId="urn:microsoft.com/office/officeart/2005/8/layout/vProcess5"/>
    <dgm:cxn modelId="{63CCC44B-460F-43E8-95C7-6AE156F551FF}" srcId="{D4985462-47F9-4B7C-9D9A-43E8DC2F90C6}" destId="{6F4E33FF-E58A-4BD5-B79C-D4774A423C6F}" srcOrd="0" destOrd="0" parTransId="{CE82EC5A-50F1-4254-B2BF-834F0E18F26F}" sibTransId="{3910166B-A095-424B-9653-89CF9B7FB44C}"/>
    <dgm:cxn modelId="{98E3A157-58DE-4741-B1DB-2A6F2FA08364}" type="presParOf" srcId="{FA2CFA61-41CD-4F32-8C6E-C2C320ECF1D3}" destId="{D856C104-78BC-45DE-9120-7E9642D52B9A}" srcOrd="0" destOrd="0" presId="urn:microsoft.com/office/officeart/2005/8/layout/vProcess5"/>
    <dgm:cxn modelId="{78B8C51B-A64E-44D3-A636-7CF5D91BF1B9}" type="presParOf" srcId="{FA2CFA61-41CD-4F32-8C6E-C2C320ECF1D3}" destId="{DA7463E1-8792-4B44-9299-0AE867B79FC0}"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31F7E-47C4-48B6-BA05-BA4C88813646}">
      <dsp:nvSpPr>
        <dsp:cNvPr id="0" name=""/>
        <dsp:cNvSpPr/>
      </dsp:nvSpPr>
      <dsp:spPr>
        <a:xfrm>
          <a:off x="5728165" y="2942738"/>
          <a:ext cx="4498001" cy="713546"/>
        </a:xfrm>
        <a:custGeom>
          <a:avLst/>
          <a:gdLst/>
          <a:ahLst/>
          <a:cxnLst/>
          <a:rect l="0" t="0" r="0" b="0"/>
          <a:pathLst>
            <a:path>
              <a:moveTo>
                <a:pt x="0" y="0"/>
              </a:moveTo>
              <a:lnTo>
                <a:pt x="0" y="486261"/>
              </a:lnTo>
              <a:lnTo>
                <a:pt x="4498001" y="486261"/>
              </a:lnTo>
              <a:lnTo>
                <a:pt x="4498001" y="713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841FBE-164C-4B5E-9C92-98400BEE2171}">
      <dsp:nvSpPr>
        <dsp:cNvPr id="0" name=""/>
        <dsp:cNvSpPr/>
      </dsp:nvSpPr>
      <dsp:spPr>
        <a:xfrm>
          <a:off x="5728165" y="2942738"/>
          <a:ext cx="1499333" cy="713546"/>
        </a:xfrm>
        <a:custGeom>
          <a:avLst/>
          <a:gdLst/>
          <a:ahLst/>
          <a:cxnLst/>
          <a:rect l="0" t="0" r="0" b="0"/>
          <a:pathLst>
            <a:path>
              <a:moveTo>
                <a:pt x="0" y="0"/>
              </a:moveTo>
              <a:lnTo>
                <a:pt x="0" y="486261"/>
              </a:lnTo>
              <a:lnTo>
                <a:pt x="1499333" y="486261"/>
              </a:lnTo>
              <a:lnTo>
                <a:pt x="1499333" y="713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AAA3D8-0D52-4764-A3DC-5A67648EB7FD}">
      <dsp:nvSpPr>
        <dsp:cNvPr id="0" name=""/>
        <dsp:cNvSpPr/>
      </dsp:nvSpPr>
      <dsp:spPr>
        <a:xfrm>
          <a:off x="4228831" y="2942738"/>
          <a:ext cx="1499333" cy="713546"/>
        </a:xfrm>
        <a:custGeom>
          <a:avLst/>
          <a:gdLst/>
          <a:ahLst/>
          <a:cxnLst/>
          <a:rect l="0" t="0" r="0" b="0"/>
          <a:pathLst>
            <a:path>
              <a:moveTo>
                <a:pt x="1499333" y="0"/>
              </a:moveTo>
              <a:lnTo>
                <a:pt x="1499333" y="486261"/>
              </a:lnTo>
              <a:lnTo>
                <a:pt x="0" y="486261"/>
              </a:lnTo>
              <a:lnTo>
                <a:pt x="0" y="713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316C26-A78E-483C-82EF-AE1AD1A39ED5}">
      <dsp:nvSpPr>
        <dsp:cNvPr id="0" name=""/>
        <dsp:cNvSpPr/>
      </dsp:nvSpPr>
      <dsp:spPr>
        <a:xfrm>
          <a:off x="1230164" y="2942738"/>
          <a:ext cx="4498001" cy="713546"/>
        </a:xfrm>
        <a:custGeom>
          <a:avLst/>
          <a:gdLst/>
          <a:ahLst/>
          <a:cxnLst/>
          <a:rect l="0" t="0" r="0" b="0"/>
          <a:pathLst>
            <a:path>
              <a:moveTo>
                <a:pt x="4498001" y="0"/>
              </a:moveTo>
              <a:lnTo>
                <a:pt x="4498001" y="486261"/>
              </a:lnTo>
              <a:lnTo>
                <a:pt x="0" y="486261"/>
              </a:lnTo>
              <a:lnTo>
                <a:pt x="0" y="713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BC373A-AC71-4806-A3B3-2A1452E8296B}">
      <dsp:nvSpPr>
        <dsp:cNvPr id="0" name=""/>
        <dsp:cNvSpPr/>
      </dsp:nvSpPr>
      <dsp:spPr>
        <a:xfrm>
          <a:off x="4501438" y="1384794"/>
          <a:ext cx="2453455" cy="1557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54387-74FD-4380-8E2E-2095BA882E8E}">
      <dsp:nvSpPr>
        <dsp:cNvPr id="0" name=""/>
        <dsp:cNvSpPr/>
      </dsp:nvSpPr>
      <dsp:spPr>
        <a:xfrm>
          <a:off x="4774044" y="1643770"/>
          <a:ext cx="2453455" cy="15579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Almacenar tu código en un "repositorio" en GitHub te permite:</a:t>
          </a:r>
          <a:endParaRPr lang="es-CO" sz="1400" kern="1200" dirty="0"/>
        </a:p>
      </dsp:txBody>
      <dsp:txXfrm>
        <a:off x="4819675" y="1689401"/>
        <a:ext cx="2362193" cy="1466682"/>
      </dsp:txXfrm>
    </dsp:sp>
    <dsp:sp modelId="{917AFD1D-2FC8-4A99-8CA8-D13C8BA0BCB5}">
      <dsp:nvSpPr>
        <dsp:cNvPr id="0" name=""/>
        <dsp:cNvSpPr/>
      </dsp:nvSpPr>
      <dsp:spPr>
        <a:xfrm>
          <a:off x="3436" y="3656285"/>
          <a:ext cx="2453455" cy="1557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85C3D-D674-48F7-A7E9-B10A70E0C60C}">
      <dsp:nvSpPr>
        <dsp:cNvPr id="0" name=""/>
        <dsp:cNvSpPr/>
      </dsp:nvSpPr>
      <dsp:spPr>
        <a:xfrm>
          <a:off x="276042" y="3915261"/>
          <a:ext cx="2453455" cy="15579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Presentar o compartir el trabajo.</a:t>
          </a:r>
        </a:p>
      </dsp:txBody>
      <dsp:txXfrm>
        <a:off x="321673" y="3960892"/>
        <a:ext cx="2362193" cy="1466682"/>
      </dsp:txXfrm>
    </dsp:sp>
    <dsp:sp modelId="{044BCF34-D5CF-4D2B-BC6E-AE259C9EEFDD}">
      <dsp:nvSpPr>
        <dsp:cNvPr id="0" name=""/>
        <dsp:cNvSpPr/>
      </dsp:nvSpPr>
      <dsp:spPr>
        <a:xfrm>
          <a:off x="3002104" y="3656285"/>
          <a:ext cx="2453455" cy="1557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42F26-B09F-4C0D-ACA3-C8A8928E9D51}">
      <dsp:nvSpPr>
        <dsp:cNvPr id="0" name=""/>
        <dsp:cNvSpPr/>
      </dsp:nvSpPr>
      <dsp:spPr>
        <a:xfrm>
          <a:off x="3274710" y="3915261"/>
          <a:ext cx="2453455" cy="15579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Seguir y administrar los cambios en el código a lo largo del tiempo.</a:t>
          </a:r>
        </a:p>
      </dsp:txBody>
      <dsp:txXfrm>
        <a:off x="3320341" y="3960892"/>
        <a:ext cx="2362193" cy="1466682"/>
      </dsp:txXfrm>
    </dsp:sp>
    <dsp:sp modelId="{4AA535FF-2361-4CF4-BC3B-6FDD67BEF88A}">
      <dsp:nvSpPr>
        <dsp:cNvPr id="0" name=""/>
        <dsp:cNvSpPr/>
      </dsp:nvSpPr>
      <dsp:spPr>
        <a:xfrm>
          <a:off x="6000772" y="3656285"/>
          <a:ext cx="2453455" cy="1557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EE226-EC7F-483D-87A5-3C3365F11FCB}">
      <dsp:nvSpPr>
        <dsp:cNvPr id="0" name=""/>
        <dsp:cNvSpPr/>
      </dsp:nvSpPr>
      <dsp:spPr>
        <a:xfrm>
          <a:off x="6273378" y="3915261"/>
          <a:ext cx="2453455" cy="15579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Dejar que otros usuarios revisen el código y realicen sugerencias para mejorarlo.</a:t>
          </a:r>
        </a:p>
      </dsp:txBody>
      <dsp:txXfrm>
        <a:off x="6319009" y="3960892"/>
        <a:ext cx="2362193" cy="1466682"/>
      </dsp:txXfrm>
    </dsp:sp>
    <dsp:sp modelId="{29BAD7DD-C7F4-4B03-AC64-9C4FBA75475A}">
      <dsp:nvSpPr>
        <dsp:cNvPr id="0" name=""/>
        <dsp:cNvSpPr/>
      </dsp:nvSpPr>
      <dsp:spPr>
        <a:xfrm>
          <a:off x="8999440" y="3656285"/>
          <a:ext cx="2453455" cy="1557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A0444-7089-406D-A81B-6A705E701D09}">
      <dsp:nvSpPr>
        <dsp:cNvPr id="0" name=""/>
        <dsp:cNvSpPr/>
      </dsp:nvSpPr>
      <dsp:spPr>
        <a:xfrm>
          <a:off x="9272046" y="3915261"/>
          <a:ext cx="2453455" cy="15579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Colaborar en un proyecto compartido, sin preocuparse de que los cambios afectarán al trabajo de los colaboradores.</a:t>
          </a:r>
        </a:p>
      </dsp:txBody>
      <dsp:txXfrm>
        <a:off x="9317677" y="3960892"/>
        <a:ext cx="2362193" cy="14666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78391" y="0"/>
          <a:ext cx="4288439" cy="18991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275910" y="569741"/>
          <a:ext cx="4493401" cy="759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0" i="0" kern="1200"/>
            <a:t>Crea y usa un repositorio.</a:t>
          </a:r>
          <a:endParaRPr lang="es-CO" sz="3100" kern="1200"/>
        </a:p>
      </dsp:txBody>
      <dsp:txXfrm>
        <a:off x="312993" y="606824"/>
        <a:ext cx="4419235" cy="6854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78391" y="0"/>
          <a:ext cx="4288439" cy="18991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275910" y="569741"/>
          <a:ext cx="4493401" cy="759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0" i="0" kern="1200"/>
            <a:t>Crea y usa un repositorio.</a:t>
          </a:r>
          <a:endParaRPr lang="es-CO" sz="3100" kern="1200"/>
        </a:p>
      </dsp:txBody>
      <dsp:txXfrm>
        <a:off x="312993" y="606824"/>
        <a:ext cx="4419235" cy="6854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78391" y="0"/>
          <a:ext cx="4288439" cy="18991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275910" y="569741"/>
          <a:ext cx="4493401" cy="759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0" i="0" kern="1200"/>
            <a:t>Crea y usa un repositorio.</a:t>
          </a:r>
          <a:endParaRPr lang="es-CO" sz="3100" kern="1200"/>
        </a:p>
      </dsp:txBody>
      <dsp:txXfrm>
        <a:off x="312993" y="606824"/>
        <a:ext cx="4419235" cy="6854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78391" y="0"/>
          <a:ext cx="4288439" cy="18991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275910" y="569741"/>
          <a:ext cx="4493401" cy="759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0" i="0" kern="1200"/>
            <a:t>Crea y usa un repositorio.</a:t>
          </a:r>
          <a:endParaRPr lang="es-CO" sz="3100" kern="1200"/>
        </a:p>
      </dsp:txBody>
      <dsp:txXfrm>
        <a:off x="312993" y="606824"/>
        <a:ext cx="4419235" cy="6854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23439" y="0"/>
          <a:ext cx="3665650" cy="17398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AF328-77CB-4E71-9BCB-B506771C45D6}">
      <dsp:nvSpPr>
        <dsp:cNvPr id="0" name=""/>
        <dsp:cNvSpPr/>
      </dsp:nvSpPr>
      <dsp:spPr>
        <a:xfrm>
          <a:off x="0" y="521952"/>
          <a:ext cx="4312530" cy="69593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a:t>Inicia y administra una rama nueva.</a:t>
          </a:r>
          <a:endParaRPr lang="es-CO" sz="2200" kern="1200"/>
        </a:p>
      </dsp:txBody>
      <dsp:txXfrm>
        <a:off x="33973" y="555925"/>
        <a:ext cx="4244584" cy="6279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BD369-12E4-4293-9311-576F53025E8B}">
      <dsp:nvSpPr>
        <dsp:cNvPr id="0" name=""/>
        <dsp:cNvSpPr/>
      </dsp:nvSpPr>
      <dsp:spPr>
        <a:xfrm>
          <a:off x="0" y="0"/>
          <a:ext cx="6797759" cy="9858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i="0" kern="1200" dirty="0"/>
            <a:t>Crear una cuenta</a:t>
          </a:r>
          <a:r>
            <a:rPr lang="es-ES" sz="1800" b="0" i="0" kern="1200" dirty="0"/>
            <a:t> en GitHub.</a:t>
          </a:r>
          <a:endParaRPr lang="es-CO" sz="1800" kern="1200" dirty="0"/>
        </a:p>
      </dsp:txBody>
      <dsp:txXfrm>
        <a:off x="28876" y="28876"/>
        <a:ext cx="5618560" cy="928135"/>
      </dsp:txXfrm>
    </dsp:sp>
    <dsp:sp modelId="{EB3F26B7-AD36-42E8-BB3E-C382CAD3504A}">
      <dsp:nvSpPr>
        <dsp:cNvPr id="0" name=""/>
        <dsp:cNvSpPr/>
      </dsp:nvSpPr>
      <dsp:spPr>
        <a:xfrm>
          <a:off x="507624" y="1122816"/>
          <a:ext cx="6797759" cy="9858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1" i="0" kern="1200" dirty="0"/>
            <a:t>Aprender el "flujo GitHub"</a:t>
          </a:r>
          <a:r>
            <a:rPr lang="es-ES" sz="1800" b="0" i="0" kern="1200" dirty="0"/>
            <a:t> y los principios clave del trabajo colaborativo</a:t>
          </a:r>
        </a:p>
      </dsp:txBody>
      <dsp:txXfrm>
        <a:off x="536500" y="1151692"/>
        <a:ext cx="5591555" cy="928135"/>
      </dsp:txXfrm>
    </dsp:sp>
    <dsp:sp modelId="{BE7CB7FB-8818-446A-A969-CA233A248CEA}">
      <dsp:nvSpPr>
        <dsp:cNvPr id="0" name=""/>
        <dsp:cNvSpPr/>
      </dsp:nvSpPr>
      <dsp:spPr>
        <a:xfrm>
          <a:off x="1015249" y="2245632"/>
          <a:ext cx="6797759" cy="9858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1" i="0" kern="1200"/>
            <a:t>Personaliza tu perfil</a:t>
          </a:r>
          <a:r>
            <a:rPr lang="es-ES" sz="1800" b="0" i="0" kern="1200"/>
            <a:t> para compartir tus intereses y aptitudes.</a:t>
          </a:r>
          <a:endParaRPr lang="es-ES" sz="1800" b="0" i="0" kern="1200" dirty="0"/>
        </a:p>
      </dsp:txBody>
      <dsp:txXfrm>
        <a:off x="1044125" y="2274508"/>
        <a:ext cx="5591555" cy="928135"/>
      </dsp:txXfrm>
    </dsp:sp>
    <dsp:sp modelId="{D4156173-A41F-4792-888C-CF09BA192E2D}">
      <dsp:nvSpPr>
        <dsp:cNvPr id="0" name=""/>
        <dsp:cNvSpPr/>
      </dsp:nvSpPr>
      <dsp:spPr>
        <a:xfrm>
          <a:off x="1522874" y="3368449"/>
          <a:ext cx="6797759" cy="9858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1" i="0" kern="1200" dirty="0"/>
            <a:t>Explora GitHub</a:t>
          </a:r>
          <a:r>
            <a:rPr lang="es-ES" sz="1800" b="0" i="0" kern="1200" dirty="0"/>
            <a:t> para encontrar inspiración para tus propios proyectos y conectarte con otros usuarios.</a:t>
          </a:r>
        </a:p>
      </dsp:txBody>
      <dsp:txXfrm>
        <a:off x="1551750" y="3397325"/>
        <a:ext cx="5591555" cy="928135"/>
      </dsp:txXfrm>
    </dsp:sp>
    <dsp:sp modelId="{0F588C96-7C46-4248-B900-9FDE881C17D5}">
      <dsp:nvSpPr>
        <dsp:cNvPr id="0" name=""/>
        <dsp:cNvSpPr/>
      </dsp:nvSpPr>
      <dsp:spPr>
        <a:xfrm>
          <a:off x="2030499" y="4491265"/>
          <a:ext cx="6797759" cy="9858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1" i="0" kern="1200" dirty="0"/>
            <a:t>Descargar</a:t>
          </a:r>
          <a:r>
            <a:rPr lang="es-ES" sz="1800" b="0" i="0" kern="1200" dirty="0"/>
            <a:t> código interesante para tu propio uso y </a:t>
          </a:r>
          <a:r>
            <a:rPr lang="es-ES" sz="1800" b="1" i="0" kern="1200" dirty="0"/>
            <a:t>cargar</a:t>
          </a:r>
          <a:r>
            <a:rPr lang="es-ES" sz="1800" b="0" i="0" kern="1200" dirty="0"/>
            <a:t> algo en lo que estás trabajando en un repositorio GitHub.</a:t>
          </a:r>
        </a:p>
      </dsp:txBody>
      <dsp:txXfrm>
        <a:off x="2059375" y="4520141"/>
        <a:ext cx="5591555" cy="928135"/>
      </dsp:txXfrm>
    </dsp:sp>
    <dsp:sp modelId="{13ACACA3-8480-4035-ABA7-D279DF3F52E7}">
      <dsp:nvSpPr>
        <dsp:cNvPr id="0" name=""/>
        <dsp:cNvSpPr/>
      </dsp:nvSpPr>
      <dsp:spPr>
        <a:xfrm>
          <a:off x="6156932" y="720245"/>
          <a:ext cx="640826" cy="64082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CO" sz="2900" kern="1200"/>
        </a:p>
      </dsp:txBody>
      <dsp:txXfrm>
        <a:off x="6301118" y="720245"/>
        <a:ext cx="352454" cy="482222"/>
      </dsp:txXfrm>
    </dsp:sp>
    <dsp:sp modelId="{C15B15EC-D93F-4A92-A4EA-20D7A31F43CC}">
      <dsp:nvSpPr>
        <dsp:cNvPr id="0" name=""/>
        <dsp:cNvSpPr/>
      </dsp:nvSpPr>
      <dsp:spPr>
        <a:xfrm>
          <a:off x="6664557" y="1843061"/>
          <a:ext cx="640826" cy="64082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CO" sz="2900" kern="1200"/>
        </a:p>
      </dsp:txBody>
      <dsp:txXfrm>
        <a:off x="6808743" y="1843061"/>
        <a:ext cx="352454" cy="482222"/>
      </dsp:txXfrm>
    </dsp:sp>
    <dsp:sp modelId="{3B180655-C6DF-4D79-B5E9-6740365A28A1}">
      <dsp:nvSpPr>
        <dsp:cNvPr id="0" name=""/>
        <dsp:cNvSpPr/>
      </dsp:nvSpPr>
      <dsp:spPr>
        <a:xfrm>
          <a:off x="7172182" y="2949446"/>
          <a:ext cx="640826" cy="64082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CO" sz="2900" kern="1200"/>
        </a:p>
      </dsp:txBody>
      <dsp:txXfrm>
        <a:off x="7316368" y="2949446"/>
        <a:ext cx="352454" cy="482222"/>
      </dsp:txXfrm>
    </dsp:sp>
    <dsp:sp modelId="{5913AF60-E598-4028-AF61-6D9721E7556C}">
      <dsp:nvSpPr>
        <dsp:cNvPr id="0" name=""/>
        <dsp:cNvSpPr/>
      </dsp:nvSpPr>
      <dsp:spPr>
        <a:xfrm>
          <a:off x="7679807" y="4083217"/>
          <a:ext cx="640826" cy="64082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CO" sz="2900" kern="1200"/>
        </a:p>
      </dsp:txBody>
      <dsp:txXfrm>
        <a:off x="7823993" y="4083217"/>
        <a:ext cx="352454" cy="48222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23439" y="0"/>
          <a:ext cx="3665650" cy="17398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AF328-77CB-4E71-9BCB-B506771C45D6}">
      <dsp:nvSpPr>
        <dsp:cNvPr id="0" name=""/>
        <dsp:cNvSpPr/>
      </dsp:nvSpPr>
      <dsp:spPr>
        <a:xfrm>
          <a:off x="0" y="521952"/>
          <a:ext cx="4312530" cy="69593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a:t>Inicia y administra una rama nueva.</a:t>
          </a:r>
          <a:endParaRPr lang="es-CO" sz="2200" kern="1200"/>
        </a:p>
      </dsp:txBody>
      <dsp:txXfrm>
        <a:off x="33973" y="555925"/>
        <a:ext cx="4244584" cy="6279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415319" y="0"/>
          <a:ext cx="4706953" cy="20458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72741-1364-49D0-932D-5D771657CFE4}">
      <dsp:nvSpPr>
        <dsp:cNvPr id="0" name=""/>
        <dsp:cNvSpPr/>
      </dsp:nvSpPr>
      <dsp:spPr>
        <a:xfrm>
          <a:off x="726808" y="613744"/>
          <a:ext cx="4083974" cy="8183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0" i="0" kern="1200" dirty="0"/>
            <a:t>Haz cambios en un archivo y envíalos a GitHub como confirmaciones.</a:t>
          </a:r>
          <a:endParaRPr lang="es-CO" sz="2000" kern="1200" dirty="0"/>
        </a:p>
      </dsp:txBody>
      <dsp:txXfrm>
        <a:off x="766755" y="653691"/>
        <a:ext cx="4004080" cy="7384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422704" y="0"/>
          <a:ext cx="4790656" cy="175039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782E6-48A5-4335-9FC3-3137D23DBDFC}">
      <dsp:nvSpPr>
        <dsp:cNvPr id="0" name=""/>
        <dsp:cNvSpPr/>
      </dsp:nvSpPr>
      <dsp:spPr>
        <a:xfrm>
          <a:off x="61644" y="525118"/>
          <a:ext cx="5512777" cy="70015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0" i="0" kern="1200"/>
            <a:t>Abre y fusiona una solicitud de cambios.</a:t>
          </a:r>
          <a:endParaRPr lang="es-CO" sz="2500" kern="1200"/>
        </a:p>
      </dsp:txBody>
      <dsp:txXfrm>
        <a:off x="95823" y="559297"/>
        <a:ext cx="5444419" cy="6318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422704" y="0"/>
          <a:ext cx="4790656" cy="175039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782E6-48A5-4335-9FC3-3137D23DBDFC}">
      <dsp:nvSpPr>
        <dsp:cNvPr id="0" name=""/>
        <dsp:cNvSpPr/>
      </dsp:nvSpPr>
      <dsp:spPr>
        <a:xfrm>
          <a:off x="61644" y="525118"/>
          <a:ext cx="5512777" cy="70015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b="0" i="0" kern="1200"/>
            <a:t>Abre y fusiona una solicitud de cambios.</a:t>
          </a:r>
          <a:endParaRPr lang="es-CO" sz="2500" kern="1200"/>
        </a:p>
      </dsp:txBody>
      <dsp:txXfrm>
        <a:off x="95823" y="559297"/>
        <a:ext cx="5444419" cy="6318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4DE3F-B54F-43E1-98B0-7509CA864754}">
      <dsp:nvSpPr>
        <dsp:cNvPr id="0" name=""/>
        <dsp:cNvSpPr/>
      </dsp:nvSpPr>
      <dsp:spPr>
        <a:xfrm>
          <a:off x="0" y="482421"/>
          <a:ext cx="7632504" cy="9648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s-ES" sz="2500" b="1" i="0" kern="1200" dirty="0"/>
            <a:t>Personaliza tu perfil</a:t>
          </a:r>
          <a:r>
            <a:rPr lang="es-ES" sz="2500" b="0" i="0" kern="1200" dirty="0"/>
            <a:t> para compartir tus intereses y aptitudes.</a:t>
          </a:r>
        </a:p>
      </dsp:txBody>
      <dsp:txXfrm>
        <a:off x="28259" y="510680"/>
        <a:ext cx="7575986" cy="9083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E5C48-1492-488E-AEC7-9CEC3152CFD7}">
      <dsp:nvSpPr>
        <dsp:cNvPr id="0" name=""/>
        <dsp:cNvSpPr/>
      </dsp:nvSpPr>
      <dsp:spPr>
        <a:xfrm>
          <a:off x="2381" y="2231496"/>
          <a:ext cx="2389187" cy="9556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Imagen de perfil</a:t>
          </a:r>
          <a:endParaRPr lang="es-CO" sz="2000" kern="1200" dirty="0"/>
        </a:p>
      </dsp:txBody>
      <dsp:txXfrm>
        <a:off x="2381" y="2231496"/>
        <a:ext cx="2150268" cy="955675"/>
      </dsp:txXfrm>
    </dsp:sp>
    <dsp:sp modelId="{FAE6895C-E709-48A6-9AC9-3DF404F7DDD3}">
      <dsp:nvSpPr>
        <dsp:cNvPr id="0" name=""/>
        <dsp:cNvSpPr/>
      </dsp:nvSpPr>
      <dsp:spPr>
        <a:xfrm>
          <a:off x="1913731" y="2231496"/>
          <a:ext cx="2389187" cy="95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Adición de una bibliografía</a:t>
          </a:r>
          <a:endParaRPr lang="es-CO" sz="2000" kern="1200" dirty="0"/>
        </a:p>
      </dsp:txBody>
      <dsp:txXfrm>
        <a:off x="2391569" y="2231496"/>
        <a:ext cx="1433512" cy="955675"/>
      </dsp:txXfrm>
    </dsp:sp>
    <dsp:sp modelId="{AB947024-9475-4178-8D61-4636E5EA6F7C}">
      <dsp:nvSpPr>
        <dsp:cNvPr id="0" name=""/>
        <dsp:cNvSpPr/>
      </dsp:nvSpPr>
      <dsp:spPr>
        <a:xfrm>
          <a:off x="3825081" y="2231496"/>
          <a:ext cx="2389187" cy="95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Incluir un </a:t>
          </a:r>
          <a:r>
            <a:rPr lang="es-ES" sz="2000" kern="1200" dirty="0" err="1"/>
            <a:t>Readme</a:t>
          </a:r>
          <a:r>
            <a:rPr lang="es-ES" sz="2000" kern="1200" dirty="0"/>
            <a:t> de perfil</a:t>
          </a:r>
          <a:endParaRPr lang="es-CO" sz="2000" kern="1200" dirty="0"/>
        </a:p>
      </dsp:txBody>
      <dsp:txXfrm>
        <a:off x="4302919" y="2231496"/>
        <a:ext cx="1433512" cy="955675"/>
      </dsp:txXfrm>
    </dsp:sp>
    <dsp:sp modelId="{7C5DB1F0-F623-44D2-A513-1468A6A53501}">
      <dsp:nvSpPr>
        <dsp:cNvPr id="0" name=""/>
        <dsp:cNvSpPr/>
      </dsp:nvSpPr>
      <dsp:spPr>
        <a:xfrm>
          <a:off x="5736431" y="2231496"/>
          <a:ext cx="2389187" cy="95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Publicar los cambios del perfil</a:t>
          </a:r>
          <a:endParaRPr lang="es-CO" sz="2000" kern="1200" dirty="0"/>
        </a:p>
      </dsp:txBody>
      <dsp:txXfrm>
        <a:off x="6214269" y="2231496"/>
        <a:ext cx="1433512" cy="95567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1E1DC-81AC-46D5-B263-574BE3E10047}">
      <dsp:nvSpPr>
        <dsp:cNvPr id="0" name=""/>
        <dsp:cNvSpPr/>
      </dsp:nvSpPr>
      <dsp:spPr>
        <a:xfrm>
          <a:off x="0" y="348778"/>
          <a:ext cx="5705231" cy="69755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s-ES" sz="1800" b="1" i="0" kern="1200" dirty="0"/>
            <a:t>Explora GitHub</a:t>
          </a:r>
          <a:r>
            <a:rPr lang="es-ES" sz="1800" b="0" i="0" kern="1200" dirty="0"/>
            <a:t> para encontrar inspiración para tus propios proyectos y conectarte con otros usuarios.</a:t>
          </a:r>
        </a:p>
      </dsp:txBody>
      <dsp:txXfrm>
        <a:off x="20431" y="369209"/>
        <a:ext cx="5664369" cy="656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95299-623A-4DE5-A4DD-A5BCE21FB464}">
      <dsp:nvSpPr>
        <dsp:cNvPr id="0" name=""/>
        <dsp:cNvSpPr/>
      </dsp:nvSpPr>
      <dsp:spPr>
        <a:xfrm>
          <a:off x="0" y="584412"/>
          <a:ext cx="4959643" cy="116882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t>Crear una cuenta</a:t>
          </a:r>
          <a:r>
            <a:rPr lang="es-ES" sz="3100" b="0" i="0" kern="1200" dirty="0"/>
            <a:t> en GitHub.</a:t>
          </a:r>
          <a:endParaRPr lang="es-CO" sz="3100" kern="1200" dirty="0"/>
        </a:p>
      </dsp:txBody>
      <dsp:txXfrm>
        <a:off x="34234" y="618646"/>
        <a:ext cx="4891175" cy="110035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99A1-AD79-4AAF-99B9-824C2811FB5C}">
      <dsp:nvSpPr>
        <dsp:cNvPr id="0" name=""/>
        <dsp:cNvSpPr/>
      </dsp:nvSpPr>
      <dsp:spPr>
        <a:xfrm>
          <a:off x="0" y="471870"/>
          <a:ext cx="5803705" cy="9437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s-ES" sz="1700" b="1" i="0" kern="1200" dirty="0"/>
            <a:t>Descargar</a:t>
          </a:r>
          <a:r>
            <a:rPr lang="es-ES" sz="1700" b="0" i="0" kern="1200" dirty="0"/>
            <a:t> código interesante para tu propio uso y </a:t>
          </a:r>
          <a:r>
            <a:rPr lang="es-ES" sz="1700" b="1" i="0" kern="1200" dirty="0"/>
            <a:t>cargar</a:t>
          </a:r>
          <a:r>
            <a:rPr lang="es-ES" sz="1700" b="0" i="0" kern="1200" dirty="0"/>
            <a:t> algo en lo que estás trabajando en un repositorio GitHub.</a:t>
          </a:r>
        </a:p>
      </dsp:txBody>
      <dsp:txXfrm>
        <a:off x="27641" y="499511"/>
        <a:ext cx="5748423" cy="88845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99A1-AD79-4AAF-99B9-824C2811FB5C}">
      <dsp:nvSpPr>
        <dsp:cNvPr id="0" name=""/>
        <dsp:cNvSpPr/>
      </dsp:nvSpPr>
      <dsp:spPr>
        <a:xfrm>
          <a:off x="0" y="471870"/>
          <a:ext cx="5803705" cy="94374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s-ES" sz="1700" b="1" i="0" kern="1200" dirty="0"/>
            <a:t>Descargar</a:t>
          </a:r>
          <a:r>
            <a:rPr lang="es-ES" sz="1700" b="0" i="0" kern="1200" dirty="0"/>
            <a:t> código interesante para tu propio uso y </a:t>
          </a:r>
          <a:r>
            <a:rPr lang="es-ES" sz="1700" b="1" i="0" kern="1200" dirty="0"/>
            <a:t>cargar</a:t>
          </a:r>
          <a:r>
            <a:rPr lang="es-ES" sz="1700" b="0" i="0" kern="1200" dirty="0"/>
            <a:t> algo en lo que estás trabajando en un repositorio GitHub.</a:t>
          </a:r>
        </a:p>
      </dsp:txBody>
      <dsp:txXfrm>
        <a:off x="27641" y="499511"/>
        <a:ext cx="5748423" cy="888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616A-1F6D-4D8C-A0C6-DBE9EBAD9125}">
      <dsp:nvSpPr>
        <dsp:cNvPr id="0" name=""/>
        <dsp:cNvSpPr/>
      </dsp:nvSpPr>
      <dsp:spPr>
        <a:xfrm>
          <a:off x="0" y="421740"/>
          <a:ext cx="7688776" cy="630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3EDD17-3348-482B-ABC2-067805E56BB5}">
      <dsp:nvSpPr>
        <dsp:cNvPr id="0" name=""/>
        <dsp:cNvSpPr/>
      </dsp:nvSpPr>
      <dsp:spPr>
        <a:xfrm>
          <a:off x="384438" y="52740"/>
          <a:ext cx="5382143" cy="738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432" tIns="0" rIns="203432" bIns="0" numCol="1" spcCol="1270" anchor="ctr" anchorCtr="0">
          <a:noAutofit/>
        </a:bodyPr>
        <a:lstStyle/>
        <a:p>
          <a:pPr marL="0" lvl="0" indent="0" algn="l" defTabSz="889000">
            <a:lnSpc>
              <a:spcPct val="90000"/>
            </a:lnSpc>
            <a:spcBef>
              <a:spcPct val="0"/>
            </a:spcBef>
            <a:spcAft>
              <a:spcPct val="35000"/>
            </a:spcAft>
            <a:buFont typeface="+mj-lt"/>
            <a:buNone/>
          </a:pPr>
          <a:r>
            <a:rPr lang="es-ES" sz="2000" b="0" i="0" kern="1200"/>
            <a:t>Vaya a </a:t>
          </a:r>
          <a:r>
            <a:rPr lang="es-ES" sz="2000" b="0" i="0" kern="1200">
              <a:hlinkClick xmlns:r="http://schemas.openxmlformats.org/officeDocument/2006/relationships" r:id="rId1"/>
            </a:rPr>
            <a:t>https://github.com/</a:t>
          </a:r>
          <a:r>
            <a:rPr lang="es-ES" sz="2000" b="0" i="0" kern="1200"/>
            <a:t>.</a:t>
          </a:r>
        </a:p>
      </dsp:txBody>
      <dsp:txXfrm>
        <a:off x="420464" y="88766"/>
        <a:ext cx="5310091" cy="665948"/>
      </dsp:txXfrm>
    </dsp:sp>
    <dsp:sp modelId="{07D6B900-3F67-47AB-AD0C-C2B375F1FA0D}">
      <dsp:nvSpPr>
        <dsp:cNvPr id="0" name=""/>
        <dsp:cNvSpPr/>
      </dsp:nvSpPr>
      <dsp:spPr>
        <a:xfrm>
          <a:off x="0" y="1555740"/>
          <a:ext cx="7688776" cy="630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9070F7-BB50-435E-8F66-3E41BD44281C}">
      <dsp:nvSpPr>
        <dsp:cNvPr id="0" name=""/>
        <dsp:cNvSpPr/>
      </dsp:nvSpPr>
      <dsp:spPr>
        <a:xfrm>
          <a:off x="384438" y="1186740"/>
          <a:ext cx="5382143" cy="738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432" tIns="0" rIns="203432" bIns="0" numCol="1" spcCol="1270" anchor="ctr" anchorCtr="0">
          <a:noAutofit/>
        </a:bodyPr>
        <a:lstStyle/>
        <a:p>
          <a:pPr marL="0" lvl="0" indent="0" algn="l" defTabSz="889000">
            <a:lnSpc>
              <a:spcPct val="90000"/>
            </a:lnSpc>
            <a:spcBef>
              <a:spcPct val="0"/>
            </a:spcBef>
            <a:spcAft>
              <a:spcPct val="35000"/>
            </a:spcAft>
            <a:buFont typeface="+mj-lt"/>
            <a:buNone/>
          </a:pPr>
          <a:r>
            <a:rPr lang="es-CO" sz="2000" b="0" i="0" kern="1200" dirty="0"/>
            <a:t>Haga clic en </a:t>
          </a:r>
          <a:r>
            <a:rPr lang="es-CO" sz="2000" b="1" i="0" kern="1200" dirty="0"/>
            <a:t>Registrarse</a:t>
          </a:r>
          <a:r>
            <a:rPr lang="es-CO" sz="2000" b="0" i="0" kern="1200" dirty="0"/>
            <a:t>.</a:t>
          </a:r>
        </a:p>
      </dsp:txBody>
      <dsp:txXfrm>
        <a:off x="420464" y="1222766"/>
        <a:ext cx="5310091" cy="665948"/>
      </dsp:txXfrm>
    </dsp:sp>
    <dsp:sp modelId="{4097DAE1-D091-421C-870A-774BE023A208}">
      <dsp:nvSpPr>
        <dsp:cNvPr id="0" name=""/>
        <dsp:cNvSpPr/>
      </dsp:nvSpPr>
      <dsp:spPr>
        <a:xfrm>
          <a:off x="0" y="2689740"/>
          <a:ext cx="7688776" cy="630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1AF9F-5634-4967-9DB9-5CD4E9483ACC}">
      <dsp:nvSpPr>
        <dsp:cNvPr id="0" name=""/>
        <dsp:cNvSpPr/>
      </dsp:nvSpPr>
      <dsp:spPr>
        <a:xfrm>
          <a:off x="384438" y="2320740"/>
          <a:ext cx="5382143" cy="738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432" tIns="0" rIns="203432" bIns="0" numCol="1" spcCol="1270" anchor="ctr" anchorCtr="0">
          <a:noAutofit/>
        </a:bodyPr>
        <a:lstStyle/>
        <a:p>
          <a:pPr marL="0" lvl="0" indent="0" algn="l" defTabSz="889000">
            <a:lnSpc>
              <a:spcPct val="90000"/>
            </a:lnSpc>
            <a:spcBef>
              <a:spcPct val="0"/>
            </a:spcBef>
            <a:spcAft>
              <a:spcPct val="35000"/>
            </a:spcAft>
            <a:buFont typeface="+mj-lt"/>
            <a:buNone/>
          </a:pPr>
          <a:r>
            <a:rPr lang="es-ES" sz="2000" b="0" i="0" kern="1200" dirty="0"/>
            <a:t>Sigue las indicaciones para crear tu cuenta personal.</a:t>
          </a:r>
        </a:p>
      </dsp:txBody>
      <dsp:txXfrm>
        <a:off x="420464" y="2356766"/>
        <a:ext cx="5310091" cy="665948"/>
      </dsp:txXfrm>
    </dsp:sp>
    <dsp:sp modelId="{0DF48B11-9470-4A84-A337-D1319178790B}">
      <dsp:nvSpPr>
        <dsp:cNvPr id="0" name=""/>
        <dsp:cNvSpPr/>
      </dsp:nvSpPr>
      <dsp:spPr>
        <a:xfrm>
          <a:off x="0" y="3823740"/>
          <a:ext cx="7688776" cy="630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231BC0-84C0-443B-B772-7D775599832E}">
      <dsp:nvSpPr>
        <dsp:cNvPr id="0" name=""/>
        <dsp:cNvSpPr/>
      </dsp:nvSpPr>
      <dsp:spPr>
        <a:xfrm>
          <a:off x="384438" y="3454740"/>
          <a:ext cx="5382143" cy="738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432" tIns="0" rIns="203432" bIns="0" numCol="1" spcCol="1270" anchor="ctr" anchorCtr="0">
          <a:noAutofit/>
        </a:bodyPr>
        <a:lstStyle/>
        <a:p>
          <a:pPr marL="0" lvl="0" indent="0" algn="l" defTabSz="889000">
            <a:lnSpc>
              <a:spcPct val="90000"/>
            </a:lnSpc>
            <a:spcBef>
              <a:spcPct val="0"/>
            </a:spcBef>
            <a:spcAft>
              <a:spcPct val="35000"/>
            </a:spcAft>
            <a:buNone/>
          </a:pPr>
          <a:r>
            <a:rPr lang="es-ES" sz="2000" b="0" i="0" kern="1200" dirty="0"/>
            <a:t>Durante el registro, se te pedirá que verifiques tu dirección de correo electrónico</a:t>
          </a:r>
          <a:r>
            <a:rPr lang="es-ES" sz="2000" b="0" i="0" kern="1200"/>
            <a:t>. </a:t>
          </a:r>
          <a:endParaRPr lang="es-ES" sz="2000" b="0" i="0" kern="1200" dirty="0"/>
        </a:p>
      </dsp:txBody>
      <dsp:txXfrm>
        <a:off x="420464" y="3490766"/>
        <a:ext cx="5310091"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611886" y="0"/>
          <a:ext cx="6934709" cy="395095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4083" y="1185286"/>
          <a:ext cx="1963931" cy="158038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0" i="0" kern="1200"/>
            <a:t>Crea y usa un repositorio.</a:t>
          </a:r>
          <a:endParaRPr lang="es-CO" sz="1800" kern="1200"/>
        </a:p>
      </dsp:txBody>
      <dsp:txXfrm>
        <a:off x="81231" y="1262434"/>
        <a:ext cx="1809635" cy="1426086"/>
      </dsp:txXfrm>
    </dsp:sp>
    <dsp:sp modelId="{ED1AF328-77CB-4E71-9BCB-B506771C45D6}">
      <dsp:nvSpPr>
        <dsp:cNvPr id="0" name=""/>
        <dsp:cNvSpPr/>
      </dsp:nvSpPr>
      <dsp:spPr>
        <a:xfrm>
          <a:off x="2066211" y="1185286"/>
          <a:ext cx="1963931" cy="158038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0" i="0" kern="1200"/>
            <a:t>Inicia y administra una rama nueva.</a:t>
          </a:r>
          <a:endParaRPr lang="es-CO" sz="1800" kern="1200"/>
        </a:p>
      </dsp:txBody>
      <dsp:txXfrm>
        <a:off x="2143359" y="1262434"/>
        <a:ext cx="1809635" cy="1426086"/>
      </dsp:txXfrm>
    </dsp:sp>
    <dsp:sp modelId="{D4072741-1364-49D0-932D-5D771657CFE4}">
      <dsp:nvSpPr>
        <dsp:cNvPr id="0" name=""/>
        <dsp:cNvSpPr/>
      </dsp:nvSpPr>
      <dsp:spPr>
        <a:xfrm>
          <a:off x="4128339" y="1185286"/>
          <a:ext cx="1963931" cy="158038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0" i="0" kern="1200"/>
            <a:t>Haz cambios en un archivo y envíalos a GitHub como confirmaciones.</a:t>
          </a:r>
          <a:endParaRPr lang="es-CO" sz="1800" kern="1200"/>
        </a:p>
      </dsp:txBody>
      <dsp:txXfrm>
        <a:off x="4205487" y="1262434"/>
        <a:ext cx="1809635" cy="1426086"/>
      </dsp:txXfrm>
    </dsp:sp>
    <dsp:sp modelId="{86B782E6-48A5-4335-9FC3-3137D23DBDFC}">
      <dsp:nvSpPr>
        <dsp:cNvPr id="0" name=""/>
        <dsp:cNvSpPr/>
      </dsp:nvSpPr>
      <dsp:spPr>
        <a:xfrm>
          <a:off x="6190467" y="1185286"/>
          <a:ext cx="1963931" cy="158038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0" i="0" kern="1200"/>
            <a:t>Abre y fusiona una solicitud de cambios.</a:t>
          </a:r>
          <a:endParaRPr lang="es-CO" sz="1800" kern="1200"/>
        </a:p>
      </dsp:txBody>
      <dsp:txXfrm>
        <a:off x="6267615" y="1262434"/>
        <a:ext cx="1809635" cy="14260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A913-1EB0-47DE-8F5E-6B83EEBA4777}">
      <dsp:nvSpPr>
        <dsp:cNvPr id="0" name=""/>
        <dsp:cNvSpPr/>
      </dsp:nvSpPr>
      <dsp:spPr>
        <a:xfrm>
          <a:off x="378391" y="0"/>
          <a:ext cx="4288439" cy="18991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2B25-D774-4FF9-AF6F-62A78DD0A478}">
      <dsp:nvSpPr>
        <dsp:cNvPr id="0" name=""/>
        <dsp:cNvSpPr/>
      </dsp:nvSpPr>
      <dsp:spPr>
        <a:xfrm>
          <a:off x="275910" y="569741"/>
          <a:ext cx="4493401" cy="7596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0" i="0" kern="1200"/>
            <a:t>Crea y usa un repositorio.</a:t>
          </a:r>
          <a:endParaRPr lang="es-CO" sz="3100" kern="1200"/>
        </a:p>
      </dsp:txBody>
      <dsp:txXfrm>
        <a:off x="312993" y="606824"/>
        <a:ext cx="4419235" cy="685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463E1-8792-4B44-9299-0AE867B79FC0}">
      <dsp:nvSpPr>
        <dsp:cNvPr id="0" name=""/>
        <dsp:cNvSpPr/>
      </dsp:nvSpPr>
      <dsp:spPr>
        <a:xfrm>
          <a:off x="0" y="474784"/>
          <a:ext cx="6858782" cy="949569"/>
        </a:xfrm>
        <a:prstGeom prst="roundRect">
          <a:avLst>
            <a:gd name="adj" fmla="val 10000"/>
          </a:avLst>
        </a:prstGeom>
        <a:solidFill>
          <a:prstClr val="white">
            <a:hueOff val="0"/>
            <a:satOff val="0"/>
            <a:lumOff val="0"/>
            <a:alphaOff val="0"/>
          </a:prstClr>
        </a:solidFill>
        <a:ln w="12700" cap="flat" cmpd="sng" algn="ctr">
          <a:solidFill>
            <a:srgbClr val="4472C4">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b="1" i="0" kern="1200" dirty="0">
              <a:solidFill>
                <a:prstClr val="black">
                  <a:hueOff val="0"/>
                  <a:satOff val="0"/>
                  <a:lumOff val="0"/>
                  <a:alphaOff val="0"/>
                </a:prstClr>
              </a:solidFill>
              <a:latin typeface="Calibri" panose="020F0502020204030204"/>
              <a:ea typeface="+mn-ea"/>
              <a:cs typeface="+mn-cs"/>
            </a:rPr>
            <a:t>Aprender el "flujo GitHub" y los principios clave del trabajo colaborativo</a:t>
          </a:r>
          <a:endParaRPr lang="es-CO" sz="3100" b="1" i="0" kern="1200" dirty="0">
            <a:solidFill>
              <a:prstClr val="black">
                <a:hueOff val="0"/>
                <a:satOff val="0"/>
                <a:lumOff val="0"/>
                <a:alphaOff val="0"/>
              </a:prstClr>
            </a:solidFill>
            <a:latin typeface="Calibri" panose="020F0502020204030204"/>
            <a:ea typeface="+mn-ea"/>
            <a:cs typeface="+mn-cs"/>
          </a:endParaRPr>
        </a:p>
      </dsp:txBody>
      <dsp:txXfrm>
        <a:off x="27812" y="502596"/>
        <a:ext cx="6803158" cy="8939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728F8-D5DA-4290-855E-E7DBC7AA3BEB}" type="datetimeFigureOut">
              <a:rPr lang="es-CO" smtClean="0"/>
              <a:t>16/09/2024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9FD4-7E18-4659-8377-E72BA224DF65}" type="slidenum">
              <a:rPr lang="es-CO" smtClean="0"/>
              <a:t>‹Nº›</a:t>
            </a:fld>
            <a:endParaRPr lang="es-CO"/>
          </a:p>
        </p:txBody>
      </p:sp>
    </p:spTree>
    <p:extLst>
      <p:ext uri="{BB962C8B-B14F-4D97-AF65-F5344CB8AC3E}">
        <p14:creationId xmlns:p14="http://schemas.microsoft.com/office/powerpoint/2010/main" val="2457064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tiene los últimos 3 talleres, importante compartir los 2 talleres adicionales. Para hoy retroalimentar los dos talleres: EDA y Transformaciones. Aplicar modelos mañana un caso de regresión lineal tanto simple como múltiple.</a:t>
            </a:r>
            <a:endParaRPr lang="es-CO" dirty="0"/>
          </a:p>
        </p:txBody>
      </p:sp>
      <p:sp>
        <p:nvSpPr>
          <p:cNvPr id="4" name="Marcador de número de diapositiva 3"/>
          <p:cNvSpPr>
            <a:spLocks noGrp="1"/>
          </p:cNvSpPr>
          <p:nvPr>
            <p:ph type="sldNum" sz="quarter" idx="5"/>
          </p:nvPr>
        </p:nvSpPr>
        <p:spPr/>
        <p:txBody>
          <a:bodyPr/>
          <a:lstStyle/>
          <a:p>
            <a:fld id="{F1909FD4-7E18-4659-8377-E72BA224DF65}" type="slidenum">
              <a:rPr lang="es-CO" smtClean="0"/>
              <a:t>2</a:t>
            </a:fld>
            <a:endParaRPr lang="es-CO"/>
          </a:p>
        </p:txBody>
      </p:sp>
    </p:spTree>
    <p:extLst>
      <p:ext uri="{BB962C8B-B14F-4D97-AF65-F5344CB8AC3E}">
        <p14:creationId xmlns:p14="http://schemas.microsoft.com/office/powerpoint/2010/main" val="318033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1909FD4-7E18-4659-8377-E72BA224DF65}" type="slidenum">
              <a:rPr lang="es-CO" smtClean="0"/>
              <a:t>15</a:t>
            </a:fld>
            <a:endParaRPr lang="es-CO"/>
          </a:p>
        </p:txBody>
      </p:sp>
    </p:spTree>
    <p:extLst>
      <p:ext uri="{BB962C8B-B14F-4D97-AF65-F5344CB8AC3E}">
        <p14:creationId xmlns:p14="http://schemas.microsoft.com/office/powerpoint/2010/main" val="279759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7DA3B-EA89-28B6-B68E-4167E933562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6F786A3-CFA5-AE2D-C456-36070D498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415D579-51A3-B164-4FE8-F6592770CF8E}"/>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390D99D6-0DE8-6565-FC1C-D3293B0F506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F75A93-3283-A121-72E7-D8098D3E2257}"/>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427692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9CBB1-8BCB-2AB4-174F-955CBDEC99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B2C4C01-127D-409F-FDD2-80E011E729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978E0C-0F48-C0E6-D40E-90A922BE1052}"/>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59108846-D13D-69DA-7031-51ADA28DFF2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782B6E5-2DE2-529C-8E2B-F2E4DB65F797}"/>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120732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6AE0EC-D2CC-4931-648C-AB5B57A372C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D540C42-F29D-8E12-A47F-3A1ABE92E6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330A0E-1C08-0633-B099-3853927B0F0B}"/>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43499A22-77A6-F7B4-8FE5-2CF4BB8443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F29EB2-2E49-7F12-39E9-32765C583477}"/>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171082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F387-CB0E-4132-B582-508F8250BB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002933E-1A11-76AF-4E8A-4B38EE77F27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8C89C57-0546-559C-8807-E87FA832AE36}"/>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6649D0EA-E394-5554-912B-FF8F703BB4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C89991B-46E2-AE3B-39AA-78DD691AD3E2}"/>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190296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168D9-B805-BDD9-D424-EBA298D856D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752C685-2AA6-F05C-6E34-15471621A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170BE93-B659-AC08-AD6E-F3311C238F70}"/>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BD4A550D-8C88-951A-BCBB-9B90D649F17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AD3289-D093-616A-9EE2-0B1F62F40DD0}"/>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424002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25F9C-60A3-8508-D157-6B1C2926EC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A354E9C-809D-F66E-96B7-3C7C27F85E4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145B458-C42C-74B7-F8F8-1EFB02C909D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0C10E6F-1674-D72D-1F8E-266E0909C240}"/>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6" name="Marcador de pie de página 5">
            <a:extLst>
              <a:ext uri="{FF2B5EF4-FFF2-40B4-BE49-F238E27FC236}">
                <a16:creationId xmlns:a16="http://schemas.microsoft.com/office/drawing/2014/main" id="{083D8453-8319-AC2F-A2F4-B5A18C9FEA9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3F8AAE2-7AB2-FD58-A2F7-548A0F187E7B}"/>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1214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F9164-2DAD-3DB3-3819-1DE613AFEE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1F62A16-16D6-8C34-EDC0-273684C5D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B40FE9E-708B-0311-66CD-90CC0ED2E03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5F15C12-BD2C-3D61-A665-48F646A1C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519FDE3-0732-8E04-F4CF-697BB88EA62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2CB3BD8-F19F-3402-4AB6-A75B21339C92}"/>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8" name="Marcador de pie de página 7">
            <a:extLst>
              <a:ext uri="{FF2B5EF4-FFF2-40B4-BE49-F238E27FC236}">
                <a16:creationId xmlns:a16="http://schemas.microsoft.com/office/drawing/2014/main" id="{EF487472-2D88-FCA7-012E-E36214DD5E7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18CD7F6-B4AD-6F35-1C97-55BEE505E996}"/>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423125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9E9EA-866E-95F1-7686-EFC7E520FF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4ED41F3-EADA-AEA8-9D5D-5B6F722A5A95}"/>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4" name="Marcador de pie de página 3">
            <a:extLst>
              <a:ext uri="{FF2B5EF4-FFF2-40B4-BE49-F238E27FC236}">
                <a16:creationId xmlns:a16="http://schemas.microsoft.com/office/drawing/2014/main" id="{F7488047-8462-0CCA-885D-122CB89A67A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8B691EC-2064-1FE9-8FF5-7171F2F6A5C4}"/>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366987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AD3542E-03ED-4D5F-8642-9550DF95FAD6}"/>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3" name="Marcador de pie de página 2">
            <a:extLst>
              <a:ext uri="{FF2B5EF4-FFF2-40B4-BE49-F238E27FC236}">
                <a16:creationId xmlns:a16="http://schemas.microsoft.com/office/drawing/2014/main" id="{9A197677-6B7B-E0C0-6146-D653961EAF9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E5FB1DB-777A-816E-0D15-4A5B76D27283}"/>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278231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CF3E9-BD9B-47E8-8D6A-FF0C393563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98C5691-1C22-6BC3-8100-D521FA7F8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B1A975B-181E-392D-DB5C-4B83DADE8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818269-531D-B57C-DA0B-F14D98F6DE31}"/>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6" name="Marcador de pie de página 5">
            <a:extLst>
              <a:ext uri="{FF2B5EF4-FFF2-40B4-BE49-F238E27FC236}">
                <a16:creationId xmlns:a16="http://schemas.microsoft.com/office/drawing/2014/main" id="{F03F32ED-7687-7B8E-7459-A092DDD3BB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8388D51-67FF-2497-8D71-AC9655FD1235}"/>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316362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D2A94-B2F7-F78F-05C8-0724970D25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62E76FB-DD21-9A3D-5F79-99E2A76B5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603BB25-1F13-F887-7A80-3D4D4F03E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97687C-36C9-A0FE-98D6-BE2AFC0932B6}"/>
              </a:ext>
            </a:extLst>
          </p:cNvPr>
          <p:cNvSpPr>
            <a:spLocks noGrp="1"/>
          </p:cNvSpPr>
          <p:nvPr>
            <p:ph type="dt" sz="half" idx="10"/>
          </p:nvPr>
        </p:nvSpPr>
        <p:spPr/>
        <p:txBody>
          <a:bodyPr/>
          <a:lstStyle/>
          <a:p>
            <a:fld id="{7A5F81DA-5F9E-4E4A-90A9-C4A1DDB18EFD}" type="datetimeFigureOut">
              <a:rPr lang="es-CO" smtClean="0"/>
              <a:t>16/09/2024</a:t>
            </a:fld>
            <a:endParaRPr lang="es-CO"/>
          </a:p>
        </p:txBody>
      </p:sp>
      <p:sp>
        <p:nvSpPr>
          <p:cNvPr id="6" name="Marcador de pie de página 5">
            <a:extLst>
              <a:ext uri="{FF2B5EF4-FFF2-40B4-BE49-F238E27FC236}">
                <a16:creationId xmlns:a16="http://schemas.microsoft.com/office/drawing/2014/main" id="{48F304C0-32AC-23E9-C4AD-09B67C1C2D3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FD2053-B334-587F-A9C4-1B5ED114E0A4}"/>
              </a:ext>
            </a:extLst>
          </p:cNvPr>
          <p:cNvSpPr>
            <a:spLocks noGrp="1"/>
          </p:cNvSpPr>
          <p:nvPr>
            <p:ph type="sldNum" sz="quarter" idx="12"/>
          </p:nvPr>
        </p:nvSpPr>
        <p:spPr/>
        <p:txBody>
          <a:bodyPr/>
          <a:lstStyle/>
          <a:p>
            <a:fld id="{D57F5B9E-464D-43A1-B671-161701A83FB1}" type="slidenum">
              <a:rPr lang="es-CO" smtClean="0"/>
              <a:t>‹Nº›</a:t>
            </a:fld>
            <a:endParaRPr lang="es-CO"/>
          </a:p>
        </p:txBody>
      </p:sp>
    </p:spTree>
    <p:extLst>
      <p:ext uri="{BB962C8B-B14F-4D97-AF65-F5344CB8AC3E}">
        <p14:creationId xmlns:p14="http://schemas.microsoft.com/office/powerpoint/2010/main" val="359719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225419-C0B6-96B0-6F8B-8428AAA1F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2D60C4-A0D6-A9CA-9C95-4D13DB57A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F10BD7D-D611-3ACB-A1F8-D8B9006E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81DA-5F9E-4E4A-90A9-C4A1DDB18EFD}" type="datetimeFigureOut">
              <a:rPr lang="es-CO" smtClean="0"/>
              <a:t>16/09/2024</a:t>
            </a:fld>
            <a:endParaRPr lang="es-CO"/>
          </a:p>
        </p:txBody>
      </p:sp>
      <p:sp>
        <p:nvSpPr>
          <p:cNvPr id="5" name="Marcador de pie de página 4">
            <a:extLst>
              <a:ext uri="{FF2B5EF4-FFF2-40B4-BE49-F238E27FC236}">
                <a16:creationId xmlns:a16="http://schemas.microsoft.com/office/drawing/2014/main" id="{AECE863C-0F54-4D47-C945-6FACA2020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17D9CEE-005E-3980-EA83-2E67F197D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5B9E-464D-43A1-B671-161701A83FB1}" type="slidenum">
              <a:rPr lang="es-CO" smtClean="0"/>
              <a:t>‹Nº›</a:t>
            </a:fld>
            <a:endParaRPr lang="es-CO"/>
          </a:p>
        </p:txBody>
      </p:sp>
    </p:spTree>
    <p:extLst>
      <p:ext uri="{BB962C8B-B14F-4D97-AF65-F5344CB8AC3E}">
        <p14:creationId xmlns:p14="http://schemas.microsoft.com/office/powerpoint/2010/main" val="236089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image" Target="../media/image12.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image" Target="../media/image13.png"/><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hyperlink" Target="https://github.com/dashboard" TargetMode="External"/><Relationship Id="rId2" Type="http://schemas.openxmlformats.org/officeDocument/2006/relationships/diagramData" Target="../diagrams/data29.xml"/><Relationship Id="rId1" Type="http://schemas.openxmlformats.org/officeDocument/2006/relationships/slideLayout" Target="../slideLayouts/slideLayout7.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7.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7.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BAA3203-6A19-212D-12E6-FFDF379C8D22}"/>
              </a:ext>
            </a:extLst>
          </p:cNvPr>
          <p:cNvSpPr txBox="1"/>
          <p:nvPr/>
        </p:nvSpPr>
        <p:spPr>
          <a:xfrm>
            <a:off x="160972" y="796846"/>
            <a:ext cx="2184009" cy="584775"/>
          </a:xfrm>
          <a:prstGeom prst="rect">
            <a:avLst/>
          </a:prstGeom>
          <a:noFill/>
        </p:spPr>
        <p:txBody>
          <a:bodyPr wrap="square">
            <a:spAutoFit/>
          </a:bodyPr>
          <a:lstStyle/>
          <a:p>
            <a:r>
              <a:rPr lang="es-CO" sz="3200" b="1" i="0" dirty="0" err="1">
                <a:solidFill>
                  <a:srgbClr val="474747"/>
                </a:solidFill>
                <a:effectLst/>
                <a:latin typeface="Google Sans"/>
              </a:rPr>
              <a:t>CRISP</a:t>
            </a:r>
            <a:r>
              <a:rPr lang="es-CO" sz="3200" b="1" i="0" dirty="0">
                <a:solidFill>
                  <a:srgbClr val="474747"/>
                </a:solidFill>
                <a:effectLst/>
                <a:latin typeface="Google Sans"/>
              </a:rPr>
              <a:t>-DM  </a:t>
            </a:r>
            <a:endParaRPr lang="es-CO" sz="3200" b="1" dirty="0"/>
          </a:p>
        </p:txBody>
      </p:sp>
      <p:sp>
        <p:nvSpPr>
          <p:cNvPr id="6" name="CuadroTexto 5">
            <a:extLst>
              <a:ext uri="{FF2B5EF4-FFF2-40B4-BE49-F238E27FC236}">
                <a16:creationId xmlns:a16="http://schemas.microsoft.com/office/drawing/2014/main" id="{767C716B-410B-0829-AE76-D8E05A4B8D06}"/>
              </a:ext>
            </a:extLst>
          </p:cNvPr>
          <p:cNvSpPr txBox="1"/>
          <p:nvPr/>
        </p:nvSpPr>
        <p:spPr>
          <a:xfrm>
            <a:off x="2335237" y="1293408"/>
            <a:ext cx="2365351" cy="369332"/>
          </a:xfrm>
          <a:prstGeom prst="rect">
            <a:avLst/>
          </a:prstGeom>
          <a:noFill/>
        </p:spPr>
        <p:txBody>
          <a:bodyPr wrap="square" rtlCol="0">
            <a:spAutoFit/>
          </a:bodyPr>
          <a:lstStyle/>
          <a:p>
            <a:r>
              <a:rPr lang="es-ES" dirty="0"/>
              <a:t>Enfoque en AA o ML </a:t>
            </a:r>
            <a:endParaRPr lang="es-CO" dirty="0"/>
          </a:p>
        </p:txBody>
      </p:sp>
      <p:pic>
        <p:nvPicPr>
          <p:cNvPr id="1026" name="Picture 2">
            <a:extLst>
              <a:ext uri="{FF2B5EF4-FFF2-40B4-BE49-F238E27FC236}">
                <a16:creationId xmlns:a16="http://schemas.microsoft.com/office/drawing/2014/main" id="{5B337150-A49B-7E2F-837E-E2ECEC572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237" y="1591302"/>
            <a:ext cx="7645204" cy="477279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FA408C-61AF-A6BC-621A-E0965E5ED100}"/>
              </a:ext>
            </a:extLst>
          </p:cNvPr>
          <p:cNvSpPr txBox="1"/>
          <p:nvPr/>
        </p:nvSpPr>
        <p:spPr>
          <a:xfrm>
            <a:off x="160972" y="6531183"/>
            <a:ext cx="11501145" cy="261610"/>
          </a:xfrm>
          <a:prstGeom prst="rect">
            <a:avLst/>
          </a:prstGeom>
          <a:noFill/>
        </p:spPr>
        <p:txBody>
          <a:bodyPr wrap="square" rtlCol="0">
            <a:spAutoFit/>
          </a:bodyPr>
          <a:lstStyle/>
          <a:p>
            <a:r>
              <a:rPr lang="es-ES" sz="1100" dirty="0"/>
              <a:t>Fuente: Adaptada de https://towardsdatascience.com/crisp-dm-ready-for-machine-learning-projects-2aad9172056a </a:t>
            </a:r>
            <a:endParaRPr lang="es-CO" sz="1100" dirty="0"/>
          </a:p>
        </p:txBody>
      </p:sp>
      <p:sp>
        <p:nvSpPr>
          <p:cNvPr id="2" name="CuadroTexto 1">
            <a:extLst>
              <a:ext uri="{FF2B5EF4-FFF2-40B4-BE49-F238E27FC236}">
                <a16:creationId xmlns:a16="http://schemas.microsoft.com/office/drawing/2014/main" id="{472330F0-4B13-E4E5-0D89-CBAA6E0BD5AF}"/>
              </a:ext>
            </a:extLst>
          </p:cNvPr>
          <p:cNvSpPr txBox="1"/>
          <p:nvPr/>
        </p:nvSpPr>
        <p:spPr>
          <a:xfrm>
            <a:off x="2656449" y="240367"/>
            <a:ext cx="9188548" cy="923330"/>
          </a:xfrm>
          <a:prstGeom prst="rect">
            <a:avLst/>
          </a:prstGeom>
          <a:noFill/>
        </p:spPr>
        <p:txBody>
          <a:bodyPr wrap="square" rtlCol="0">
            <a:spAutoFit/>
          </a:bodyPr>
          <a:lstStyle/>
          <a:p>
            <a:r>
              <a:rPr lang="es-ES" b="0" i="0" dirty="0">
                <a:solidFill>
                  <a:srgbClr val="161616"/>
                </a:solidFill>
                <a:effectLst/>
                <a:latin typeface="IBM Plex Sans" panose="020B0503050203000203" pitchFamily="34" charset="0"/>
              </a:rPr>
              <a:t>son las siglas de Cross-</a:t>
            </a:r>
            <a:r>
              <a:rPr lang="es-ES" b="0" i="0" dirty="0" err="1">
                <a:solidFill>
                  <a:srgbClr val="161616"/>
                </a:solidFill>
                <a:effectLst/>
                <a:latin typeface="IBM Plex Sans" panose="020B0503050203000203" pitchFamily="34" charset="0"/>
              </a:rPr>
              <a:t>Industry</a:t>
            </a:r>
            <a:r>
              <a:rPr lang="es-ES" b="0" i="0" dirty="0">
                <a:solidFill>
                  <a:srgbClr val="161616"/>
                </a:solidFill>
                <a:effectLst/>
                <a:latin typeface="IBM Plex Sans" panose="020B0503050203000203" pitchFamily="34" charset="0"/>
              </a:rPr>
              <a:t> Standard </a:t>
            </a:r>
            <a:r>
              <a:rPr lang="es-ES" b="0" i="0" dirty="0" err="1">
                <a:solidFill>
                  <a:srgbClr val="161616"/>
                </a:solidFill>
                <a:effectLst/>
                <a:latin typeface="IBM Plex Sans" panose="020B0503050203000203" pitchFamily="34" charset="0"/>
              </a:rPr>
              <a:t>Process</a:t>
            </a:r>
            <a:r>
              <a:rPr lang="es-ES" b="0" i="0" dirty="0">
                <a:solidFill>
                  <a:srgbClr val="161616"/>
                </a:solidFill>
                <a:effectLst/>
                <a:latin typeface="IBM Plex Sans" panose="020B0503050203000203" pitchFamily="34" charset="0"/>
              </a:rPr>
              <a:t> </a:t>
            </a:r>
            <a:r>
              <a:rPr lang="es-ES" b="0" i="0" dirty="0" err="1">
                <a:solidFill>
                  <a:srgbClr val="161616"/>
                </a:solidFill>
                <a:effectLst/>
                <a:latin typeface="IBM Plex Sans" panose="020B0503050203000203" pitchFamily="34" charset="0"/>
              </a:rPr>
              <a:t>for</a:t>
            </a:r>
            <a:r>
              <a:rPr lang="es-ES" b="0" i="0" dirty="0">
                <a:solidFill>
                  <a:srgbClr val="161616"/>
                </a:solidFill>
                <a:effectLst/>
                <a:latin typeface="IBM Plex Sans" panose="020B0503050203000203" pitchFamily="34" charset="0"/>
              </a:rPr>
              <a:t> Data </a:t>
            </a:r>
            <a:r>
              <a:rPr lang="es-ES" b="0" i="0" dirty="0" err="1">
                <a:solidFill>
                  <a:srgbClr val="161616"/>
                </a:solidFill>
                <a:effectLst/>
                <a:latin typeface="IBM Plex Sans" panose="020B0503050203000203" pitchFamily="34" charset="0"/>
              </a:rPr>
              <a:t>Mining</a:t>
            </a:r>
            <a:r>
              <a:rPr lang="es-ES" b="0" i="0" dirty="0">
                <a:solidFill>
                  <a:srgbClr val="161616"/>
                </a:solidFill>
                <a:effectLst/>
                <a:latin typeface="IBM Plex Sans" panose="020B0503050203000203" pitchFamily="34" charset="0"/>
              </a:rPr>
              <a:t>, es un método probado para orientar sus trabajos de minería de datos con ajustes para Machine Learning ML o Aprendizaje </a:t>
            </a:r>
            <a:r>
              <a:rPr lang="es-ES" b="0" i="0" dirty="0" err="1">
                <a:solidFill>
                  <a:srgbClr val="161616"/>
                </a:solidFill>
                <a:effectLst/>
                <a:latin typeface="IBM Plex Sans" panose="020B0503050203000203" pitchFamily="34" charset="0"/>
              </a:rPr>
              <a:t>Automatico</a:t>
            </a:r>
            <a:endParaRPr lang="es-CO" dirty="0"/>
          </a:p>
        </p:txBody>
      </p:sp>
    </p:spTree>
    <p:extLst>
      <p:ext uri="{BB962C8B-B14F-4D97-AF65-F5344CB8AC3E}">
        <p14:creationId xmlns:p14="http://schemas.microsoft.com/office/powerpoint/2010/main" val="49095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nvGraphicFramePr>
        <p:xfrm>
          <a:off x="0" y="1895621"/>
          <a:ext cx="5045223" cy="1899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CuadroTexto 7">
            <a:extLst>
              <a:ext uri="{FF2B5EF4-FFF2-40B4-BE49-F238E27FC236}">
                <a16:creationId xmlns:a16="http://schemas.microsoft.com/office/drawing/2014/main" id="{379D1077-5727-FB5B-373C-A95CE871805D}"/>
              </a:ext>
            </a:extLst>
          </p:cNvPr>
          <p:cNvSpPr txBox="1"/>
          <p:nvPr/>
        </p:nvSpPr>
        <p:spPr>
          <a:xfrm>
            <a:off x="5314071" y="2662283"/>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dirty="0"/>
              <a:t>En el cuadro "Nombre del repositorio", escriba </a:t>
            </a:r>
            <a:r>
              <a:rPr lang="es-ES" dirty="0" err="1"/>
              <a:t>Talento_Tech</a:t>
            </a:r>
            <a:endParaRPr lang="es-CO" dirty="0"/>
          </a:p>
        </p:txBody>
      </p:sp>
      <p:pic>
        <p:nvPicPr>
          <p:cNvPr id="16" name="Imagen 15">
            <a:extLst>
              <a:ext uri="{FF2B5EF4-FFF2-40B4-BE49-F238E27FC236}">
                <a16:creationId xmlns:a16="http://schemas.microsoft.com/office/drawing/2014/main" id="{3381DF19-F6EA-FC31-60B0-F04F71ABBCFC}"/>
              </a:ext>
            </a:extLst>
          </p:cNvPr>
          <p:cNvPicPr>
            <a:picLocks noChangeAspect="1"/>
          </p:cNvPicPr>
          <p:nvPr/>
        </p:nvPicPr>
        <p:blipFill>
          <a:blip r:embed="rId12"/>
          <a:stretch>
            <a:fillRect/>
          </a:stretch>
        </p:blipFill>
        <p:spPr>
          <a:xfrm>
            <a:off x="3918372" y="3746305"/>
            <a:ext cx="7494043" cy="2602973"/>
          </a:xfrm>
          <a:prstGeom prst="rect">
            <a:avLst/>
          </a:prstGeom>
        </p:spPr>
      </p:pic>
    </p:spTree>
    <p:extLst>
      <p:ext uri="{BB962C8B-B14F-4D97-AF65-F5344CB8AC3E}">
        <p14:creationId xmlns:p14="http://schemas.microsoft.com/office/powerpoint/2010/main" val="381836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3283108744"/>
              </p:ext>
            </p:extLst>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nvGraphicFramePr>
        <p:xfrm>
          <a:off x="0" y="1895621"/>
          <a:ext cx="5045223" cy="1899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a:extLst>
              <a:ext uri="{FF2B5EF4-FFF2-40B4-BE49-F238E27FC236}">
                <a16:creationId xmlns:a16="http://schemas.microsoft.com/office/drawing/2014/main" id="{E684D9E9-9D11-9F4D-03D9-0B564532BFC5}"/>
              </a:ext>
            </a:extLst>
          </p:cNvPr>
          <p:cNvSpPr txBox="1"/>
          <p:nvPr/>
        </p:nvSpPr>
        <p:spPr>
          <a:xfrm>
            <a:off x="5328139" y="2385284"/>
            <a:ext cx="6098344"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En el cuadro "Descripción", escriba una breve descripción. Por ejemplo, escribe "Este repositorio es para tener la evidencia de la practica del flujo de GitHub".</a:t>
            </a:r>
            <a:endParaRPr lang="es-CO" dirty="0"/>
          </a:p>
        </p:txBody>
      </p:sp>
      <p:pic>
        <p:nvPicPr>
          <p:cNvPr id="6" name="Imagen 5">
            <a:extLst>
              <a:ext uri="{FF2B5EF4-FFF2-40B4-BE49-F238E27FC236}">
                <a16:creationId xmlns:a16="http://schemas.microsoft.com/office/drawing/2014/main" id="{F6E756E0-7E08-D6B1-CB19-F53D02EE79E2}"/>
              </a:ext>
            </a:extLst>
          </p:cNvPr>
          <p:cNvPicPr>
            <a:picLocks noChangeAspect="1"/>
          </p:cNvPicPr>
          <p:nvPr/>
        </p:nvPicPr>
        <p:blipFill>
          <a:blip r:embed="rId12"/>
          <a:stretch>
            <a:fillRect/>
          </a:stretch>
        </p:blipFill>
        <p:spPr>
          <a:xfrm>
            <a:off x="1749025" y="4342671"/>
            <a:ext cx="9677458" cy="1232384"/>
          </a:xfrm>
          <a:prstGeom prst="rect">
            <a:avLst/>
          </a:prstGeom>
        </p:spPr>
      </p:pic>
    </p:spTree>
    <p:extLst>
      <p:ext uri="{BB962C8B-B14F-4D97-AF65-F5344CB8AC3E}">
        <p14:creationId xmlns:p14="http://schemas.microsoft.com/office/powerpoint/2010/main" val="31457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nvGraphicFramePr>
        <p:xfrm>
          <a:off x="0" y="1895621"/>
          <a:ext cx="5045223" cy="1899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Imagen 5">
            <a:extLst>
              <a:ext uri="{FF2B5EF4-FFF2-40B4-BE49-F238E27FC236}">
                <a16:creationId xmlns:a16="http://schemas.microsoft.com/office/drawing/2014/main" id="{6DBC5150-C9A6-B262-BCBB-D204EACA397F}"/>
              </a:ext>
            </a:extLst>
          </p:cNvPr>
          <p:cNvPicPr>
            <a:picLocks noChangeAspect="1"/>
          </p:cNvPicPr>
          <p:nvPr/>
        </p:nvPicPr>
        <p:blipFill>
          <a:blip r:embed="rId12"/>
          <a:stretch>
            <a:fillRect/>
          </a:stretch>
        </p:blipFill>
        <p:spPr>
          <a:xfrm>
            <a:off x="189547" y="1559388"/>
            <a:ext cx="7058025" cy="5257800"/>
          </a:xfrm>
          <a:prstGeom prst="rect">
            <a:avLst/>
          </a:prstGeom>
        </p:spPr>
      </p:pic>
      <p:sp>
        <p:nvSpPr>
          <p:cNvPr id="10" name="CuadroTexto 9">
            <a:extLst>
              <a:ext uri="{FF2B5EF4-FFF2-40B4-BE49-F238E27FC236}">
                <a16:creationId xmlns:a16="http://schemas.microsoft.com/office/drawing/2014/main" id="{AE2384EB-C841-666B-D497-C054F49FC7C9}"/>
              </a:ext>
            </a:extLst>
          </p:cNvPr>
          <p:cNvSpPr txBox="1"/>
          <p:nvPr/>
        </p:nvSpPr>
        <p:spPr>
          <a:xfrm>
            <a:off x="5804463" y="1811141"/>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Seleccione si el repositorio será Público o Privado.</a:t>
            </a:r>
            <a:endParaRPr lang="es-CO" dirty="0"/>
          </a:p>
        </p:txBody>
      </p:sp>
      <p:sp>
        <p:nvSpPr>
          <p:cNvPr id="13" name="CuadroTexto 12">
            <a:extLst>
              <a:ext uri="{FF2B5EF4-FFF2-40B4-BE49-F238E27FC236}">
                <a16:creationId xmlns:a16="http://schemas.microsoft.com/office/drawing/2014/main" id="{35BE27DE-40C0-8418-CAA3-B58371366DFB}"/>
              </a:ext>
            </a:extLst>
          </p:cNvPr>
          <p:cNvSpPr txBox="1"/>
          <p:nvPr/>
        </p:nvSpPr>
        <p:spPr>
          <a:xfrm>
            <a:off x="5804463" y="3100141"/>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dirty="0"/>
              <a:t>Seleccione Agregar un archivo LÉAME.</a:t>
            </a:r>
          </a:p>
        </p:txBody>
      </p:sp>
      <p:sp>
        <p:nvSpPr>
          <p:cNvPr id="14" name="CuadroTexto 13">
            <a:extLst>
              <a:ext uri="{FF2B5EF4-FFF2-40B4-BE49-F238E27FC236}">
                <a16:creationId xmlns:a16="http://schemas.microsoft.com/office/drawing/2014/main" id="{FD8D2A2D-FF53-F77F-DDE2-F86F95D4D482}"/>
              </a:ext>
            </a:extLst>
          </p:cNvPr>
          <p:cNvSpPr txBox="1"/>
          <p:nvPr/>
        </p:nvSpPr>
        <p:spPr>
          <a:xfrm>
            <a:off x="5804463" y="5665763"/>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dirty="0"/>
              <a:t>Haga clic en </a:t>
            </a:r>
            <a:r>
              <a:rPr lang="es-ES" dirty="0" err="1"/>
              <a:t>Create</a:t>
            </a:r>
            <a:r>
              <a:rPr lang="es-ES" dirty="0"/>
              <a:t> </a:t>
            </a:r>
            <a:r>
              <a:rPr lang="es-ES" dirty="0" err="1"/>
              <a:t>repository</a:t>
            </a:r>
            <a:r>
              <a:rPr lang="es-ES" dirty="0"/>
              <a:t> (Crear repositorio).</a:t>
            </a:r>
            <a:endParaRPr lang="es-CO" dirty="0"/>
          </a:p>
        </p:txBody>
      </p:sp>
    </p:spTree>
    <p:extLst>
      <p:ext uri="{BB962C8B-B14F-4D97-AF65-F5344CB8AC3E}">
        <p14:creationId xmlns:p14="http://schemas.microsoft.com/office/powerpoint/2010/main" val="294267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A799F441-0FF2-303C-45BE-21682745D980}"/>
              </a:ext>
            </a:extLst>
          </p:cNvPr>
          <p:cNvPicPr>
            <a:picLocks noChangeAspect="1"/>
          </p:cNvPicPr>
          <p:nvPr/>
        </p:nvPicPr>
        <p:blipFill>
          <a:blip r:embed="rId2"/>
          <a:srcRect r="28875" b="-1"/>
          <a:stretch/>
        </p:blipFill>
        <p:spPr>
          <a:xfrm>
            <a:off x="20" y="1282"/>
            <a:ext cx="12191980" cy="6856718"/>
          </a:xfrm>
          <a:prstGeom prst="rect">
            <a:avLst/>
          </a:prstGeom>
        </p:spPr>
      </p:pic>
    </p:spTree>
    <p:extLst>
      <p:ext uri="{BB962C8B-B14F-4D97-AF65-F5344CB8AC3E}">
        <p14:creationId xmlns:p14="http://schemas.microsoft.com/office/powerpoint/2010/main" val="194071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3374404311"/>
              </p:ext>
            </p:extLst>
          </p:nvPr>
        </p:nvGraphicFramePr>
        <p:xfrm>
          <a:off x="948787" y="1805216"/>
          <a:ext cx="4312530" cy="17398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1">
            <a:extLst>
              <a:ext uri="{FF2B5EF4-FFF2-40B4-BE49-F238E27FC236}">
                <a16:creationId xmlns:a16="http://schemas.microsoft.com/office/drawing/2014/main" id="{F2AFC9F5-1BE5-1874-CDEA-870C4F747C78}"/>
              </a:ext>
            </a:extLst>
          </p:cNvPr>
          <p:cNvSpPr>
            <a:spLocks noChangeArrowheads="1"/>
          </p:cNvSpPr>
          <p:nvPr/>
        </p:nvSpPr>
        <p:spPr bwMode="auto">
          <a:xfrm>
            <a:off x="8520847" y="727619"/>
            <a:ext cx="3173047"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O" altLang="es-CO" dirty="0">
                <a:solidFill>
                  <a:srgbClr val="1F2328"/>
                </a:solidFill>
                <a:latin typeface="-apple-system"/>
              </a:rPr>
              <a:t>La ramificación te permite tener versiones diferentes de un repositorio en una ocasión.</a:t>
            </a:r>
          </a:p>
          <a:p>
            <a:r>
              <a:rPr lang="es-CO" altLang="es-CO" dirty="0">
                <a:solidFill>
                  <a:srgbClr val="1F2328"/>
                </a:solidFill>
                <a:latin typeface="-apple-system"/>
              </a:rPr>
              <a:t>De manera predeterminada, el repositorio tiene una rama llamada </a:t>
            </a:r>
            <a:r>
              <a:rPr lang="es-CO" altLang="es-CO" i="1" dirty="0" err="1">
                <a:solidFill>
                  <a:srgbClr val="1F2328"/>
                </a:solidFill>
                <a:latin typeface="-apple-system"/>
              </a:rPr>
              <a:t>main</a:t>
            </a:r>
            <a:r>
              <a:rPr lang="es-CO" altLang="es-CO" dirty="0">
                <a:solidFill>
                  <a:srgbClr val="1F2328"/>
                </a:solidFill>
                <a:latin typeface="-apple-system"/>
              </a:rPr>
              <a:t> que se considera la rama definitiva. Puede crear ramas adicionales fuera de </a:t>
            </a:r>
            <a:r>
              <a:rPr lang="es-CO" altLang="es-CO" i="1" dirty="0" err="1">
                <a:solidFill>
                  <a:srgbClr val="1F2328"/>
                </a:solidFill>
                <a:latin typeface="-apple-system"/>
              </a:rPr>
              <a:t>main</a:t>
            </a:r>
            <a:r>
              <a:rPr lang="es-CO" altLang="es-CO" dirty="0">
                <a:solidFill>
                  <a:srgbClr val="1F2328"/>
                </a:solidFill>
                <a:latin typeface="-apple-system"/>
              </a:rPr>
              <a:t> en el repositorio.</a:t>
            </a:r>
          </a:p>
        </p:txBody>
      </p:sp>
      <p:pic>
        <p:nvPicPr>
          <p:cNvPr id="3075" name="Picture 3" descr="Diagrama de las dos ramas. La rama &quot;feature&quot; se diferencia de la rama &quot;main&quot;, pasa por fases para &quot;Confirmar cambios&quot;, &quot;Enviar solicitud de cambios&quot; y &quot;Analizar los cambios propuestos&quot; y, a continuación, se combina de nuevo en &quot;main&quot;.">
            <a:extLst>
              <a:ext uri="{FF2B5EF4-FFF2-40B4-BE49-F238E27FC236}">
                <a16:creationId xmlns:a16="http://schemas.microsoft.com/office/drawing/2014/main" id="{43607229-1CE0-E612-88D8-24468C3458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591" y="3704354"/>
            <a:ext cx="10936818" cy="275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3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arn(inVertical)">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1982483941"/>
              </p:ext>
            </p:extLst>
          </p:nvPr>
        </p:nvGraphicFramePr>
        <p:xfrm>
          <a:off x="245403" y="1552487"/>
          <a:ext cx="4312530" cy="17398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CuadroTexto 5">
            <a:extLst>
              <a:ext uri="{FF2B5EF4-FFF2-40B4-BE49-F238E27FC236}">
                <a16:creationId xmlns:a16="http://schemas.microsoft.com/office/drawing/2014/main" id="{136703AD-5B8C-AB04-1EC8-8CAACF2798E9}"/>
              </a:ext>
            </a:extLst>
          </p:cNvPr>
          <p:cNvSpPr txBox="1"/>
          <p:nvPr/>
        </p:nvSpPr>
        <p:spPr>
          <a:xfrm>
            <a:off x="559191" y="3690286"/>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Haga clic en la pestaña Código del repositorio </a:t>
            </a:r>
            <a:r>
              <a:rPr lang="es-ES" b="1" i="1" dirty="0" err="1">
                <a:solidFill>
                  <a:srgbClr val="1F2328"/>
                </a:solidFill>
                <a:effectLst/>
                <a:latin typeface="-apple-system"/>
              </a:rPr>
              <a:t>Talento_Tech</a:t>
            </a:r>
            <a:r>
              <a:rPr lang="es-ES" b="0" i="0" dirty="0">
                <a:solidFill>
                  <a:srgbClr val="1F2328"/>
                </a:solidFill>
                <a:effectLst/>
                <a:latin typeface="-apple-system"/>
              </a:rPr>
              <a:t>.</a:t>
            </a:r>
            <a:endParaRPr lang="es-CO" dirty="0"/>
          </a:p>
        </p:txBody>
      </p:sp>
      <p:sp>
        <p:nvSpPr>
          <p:cNvPr id="7" name="CuadroTexto 6">
            <a:extLst>
              <a:ext uri="{FF2B5EF4-FFF2-40B4-BE49-F238E27FC236}">
                <a16:creationId xmlns:a16="http://schemas.microsoft.com/office/drawing/2014/main" id="{43FDB96D-823A-B06D-DBE4-5A5117AF81FE}"/>
              </a:ext>
            </a:extLst>
          </p:cNvPr>
          <p:cNvSpPr txBox="1"/>
          <p:nvPr/>
        </p:nvSpPr>
        <p:spPr>
          <a:xfrm>
            <a:off x="559191" y="4375541"/>
            <a:ext cx="609834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Encima de la lista de archivos, haga clic en el menú desplegable que indica </a:t>
            </a:r>
            <a:r>
              <a:rPr lang="es-ES" b="1" i="1" dirty="0" err="1">
                <a:solidFill>
                  <a:srgbClr val="1F2328"/>
                </a:solidFill>
                <a:effectLst/>
                <a:latin typeface="-apple-system"/>
              </a:rPr>
              <a:t>main</a:t>
            </a:r>
            <a:r>
              <a:rPr lang="es-ES" b="0" i="0" dirty="0">
                <a:solidFill>
                  <a:srgbClr val="1F2328"/>
                </a:solidFill>
                <a:effectLst/>
                <a:latin typeface="-apple-system"/>
              </a:rPr>
              <a:t>.</a:t>
            </a:r>
            <a:endParaRPr lang="es-CO" dirty="0"/>
          </a:p>
        </p:txBody>
      </p:sp>
      <p:sp>
        <p:nvSpPr>
          <p:cNvPr id="8" name="CuadroTexto 7">
            <a:extLst>
              <a:ext uri="{FF2B5EF4-FFF2-40B4-BE49-F238E27FC236}">
                <a16:creationId xmlns:a16="http://schemas.microsoft.com/office/drawing/2014/main" id="{5AA7045F-4410-32D2-0093-6897701D3E67}"/>
              </a:ext>
            </a:extLst>
          </p:cNvPr>
          <p:cNvSpPr txBox="1"/>
          <p:nvPr/>
        </p:nvSpPr>
        <p:spPr>
          <a:xfrm>
            <a:off x="559191" y="5218503"/>
            <a:ext cx="609834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Escriba un nombre de rama, </a:t>
            </a:r>
            <a:r>
              <a:rPr lang="es-ES" b="1" i="1" dirty="0" err="1">
                <a:solidFill>
                  <a:srgbClr val="1F2328"/>
                </a:solidFill>
                <a:effectLst/>
                <a:latin typeface="-apple-system"/>
              </a:rPr>
              <a:t>editar_readme</a:t>
            </a:r>
            <a:r>
              <a:rPr lang="es-ES" b="0" i="0" dirty="0">
                <a:solidFill>
                  <a:srgbClr val="1F2328"/>
                </a:solidFill>
                <a:effectLst/>
                <a:latin typeface="-apple-system"/>
              </a:rPr>
              <a:t>, en el cuadro de texto.</a:t>
            </a:r>
            <a:endParaRPr lang="es-CO" dirty="0"/>
          </a:p>
        </p:txBody>
      </p:sp>
      <p:sp>
        <p:nvSpPr>
          <p:cNvPr id="10" name="CuadroTexto 9">
            <a:extLst>
              <a:ext uri="{FF2B5EF4-FFF2-40B4-BE49-F238E27FC236}">
                <a16:creationId xmlns:a16="http://schemas.microsoft.com/office/drawing/2014/main" id="{E6625F72-B034-1265-9221-DCFD28E168D9}"/>
              </a:ext>
            </a:extLst>
          </p:cNvPr>
          <p:cNvSpPr txBox="1"/>
          <p:nvPr/>
        </p:nvSpPr>
        <p:spPr>
          <a:xfrm>
            <a:off x="559191" y="6061465"/>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Haga clic en </a:t>
            </a:r>
            <a:r>
              <a:rPr lang="es-ES" b="1" i="0" dirty="0">
                <a:solidFill>
                  <a:srgbClr val="1F2328"/>
                </a:solidFill>
                <a:effectLst/>
                <a:latin typeface="-apple-system"/>
              </a:rPr>
              <a:t>Crear rama: </a:t>
            </a:r>
            <a:r>
              <a:rPr lang="es-ES" b="1" dirty="0" err="1">
                <a:solidFill>
                  <a:srgbClr val="1F2328"/>
                </a:solidFill>
                <a:latin typeface="-apple-system"/>
              </a:rPr>
              <a:t>editar_readme</a:t>
            </a:r>
            <a:r>
              <a:rPr lang="es-ES" b="1" i="0" dirty="0">
                <a:solidFill>
                  <a:srgbClr val="1F2328"/>
                </a:solidFill>
                <a:effectLst/>
                <a:latin typeface="-apple-system"/>
              </a:rPr>
              <a:t> desde </a:t>
            </a:r>
            <a:r>
              <a:rPr lang="es-ES" b="1" i="0" dirty="0" err="1">
                <a:solidFill>
                  <a:srgbClr val="1F2328"/>
                </a:solidFill>
                <a:effectLst/>
                <a:latin typeface="-apple-system"/>
              </a:rPr>
              <a:t>main</a:t>
            </a:r>
            <a:r>
              <a:rPr lang="es-ES" b="0" i="0" dirty="0">
                <a:solidFill>
                  <a:srgbClr val="1F2328"/>
                </a:solidFill>
                <a:effectLst/>
                <a:latin typeface="-apple-system"/>
              </a:rPr>
              <a:t>.</a:t>
            </a:r>
            <a:endParaRPr lang="es-CO" dirty="0"/>
          </a:p>
        </p:txBody>
      </p:sp>
      <p:pic>
        <p:nvPicPr>
          <p:cNvPr id="12" name="Imagen 11">
            <a:extLst>
              <a:ext uri="{FF2B5EF4-FFF2-40B4-BE49-F238E27FC236}">
                <a16:creationId xmlns:a16="http://schemas.microsoft.com/office/drawing/2014/main" id="{8D5C6984-5C52-3FD1-FABB-5004A516BAF9}"/>
              </a:ext>
            </a:extLst>
          </p:cNvPr>
          <p:cNvPicPr>
            <a:picLocks noChangeAspect="1"/>
          </p:cNvPicPr>
          <p:nvPr/>
        </p:nvPicPr>
        <p:blipFill>
          <a:blip r:embed="rId13"/>
          <a:stretch>
            <a:fillRect/>
          </a:stretch>
        </p:blipFill>
        <p:spPr>
          <a:xfrm>
            <a:off x="7360919" y="2086551"/>
            <a:ext cx="4271890" cy="3974914"/>
          </a:xfrm>
          <a:prstGeom prst="rect">
            <a:avLst/>
          </a:prstGeom>
        </p:spPr>
      </p:pic>
    </p:spTree>
    <p:extLst>
      <p:ext uri="{BB962C8B-B14F-4D97-AF65-F5344CB8AC3E}">
        <p14:creationId xmlns:p14="http://schemas.microsoft.com/office/powerpoint/2010/main" val="19552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2657829617"/>
              </p:ext>
            </p:extLst>
          </p:nvPr>
        </p:nvGraphicFramePr>
        <p:xfrm>
          <a:off x="0" y="1752462"/>
          <a:ext cx="5537592" cy="20458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CuadroTexto 3">
            <a:extLst>
              <a:ext uri="{FF2B5EF4-FFF2-40B4-BE49-F238E27FC236}">
                <a16:creationId xmlns:a16="http://schemas.microsoft.com/office/drawing/2014/main" id="{58653184-A5C5-91D3-E4CE-1837EC566224}"/>
              </a:ext>
            </a:extLst>
          </p:cNvPr>
          <p:cNvSpPr txBox="1"/>
          <p:nvPr/>
        </p:nvSpPr>
        <p:spPr>
          <a:xfrm>
            <a:off x="393894" y="4160520"/>
            <a:ext cx="582402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b="0" i="0" dirty="0">
                <a:solidFill>
                  <a:srgbClr val="1F2328"/>
                </a:solidFill>
                <a:effectLst/>
                <a:latin typeface="-apple-system"/>
              </a:rPr>
              <a:t>Puedes hacer y guardar cambios a los archivos de tu repositorio. En GitHub, los cambios guardados se llaman confirmaciones. Cada confirmación tiene un mensaje de confirmación asociado, el cual es una descripción que explica por qué se realizó algún cambio en particular. Los mensajes de confirmación capturan la historia de tus cambios para que otros contribuyentes puedan entender lo que hiciste y por qué.</a:t>
            </a:r>
            <a:endParaRPr lang="es-CO" dirty="0"/>
          </a:p>
        </p:txBody>
      </p:sp>
      <p:sp>
        <p:nvSpPr>
          <p:cNvPr id="6" name="Rectangle 1">
            <a:extLst>
              <a:ext uri="{FF2B5EF4-FFF2-40B4-BE49-F238E27FC236}">
                <a16:creationId xmlns:a16="http://schemas.microsoft.com/office/drawing/2014/main" id="{084C5E0D-6BF4-3BD3-999E-CAFBC97472B0}"/>
              </a:ext>
            </a:extLst>
          </p:cNvPr>
          <p:cNvSpPr>
            <a:spLocks noChangeArrowheads="1"/>
          </p:cNvSpPr>
          <p:nvPr/>
        </p:nvSpPr>
        <p:spPr bwMode="auto">
          <a:xfrm>
            <a:off x="5537592" y="1615049"/>
            <a:ext cx="5824025"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altLang="es-CO" dirty="0">
                <a:solidFill>
                  <a:srgbClr val="1F2328"/>
                </a:solidFill>
                <a:latin typeface="-apple-system"/>
              </a:rPr>
              <a:t>En la rama </a:t>
            </a:r>
            <a:r>
              <a:rPr lang="es-CO" altLang="es-CO" b="1" i="1" dirty="0" err="1">
                <a:solidFill>
                  <a:srgbClr val="1F2328"/>
                </a:solidFill>
                <a:latin typeface="-apple-system"/>
              </a:rPr>
              <a:t>editar_readme</a:t>
            </a:r>
            <a:r>
              <a:rPr lang="es-CO" altLang="es-CO" b="1" i="1" dirty="0">
                <a:solidFill>
                  <a:srgbClr val="1F2328"/>
                </a:solidFill>
                <a:latin typeface="-apple-system"/>
              </a:rPr>
              <a:t> </a:t>
            </a:r>
            <a:r>
              <a:rPr lang="es-CO" altLang="es-CO" dirty="0">
                <a:solidFill>
                  <a:srgbClr val="1F2328"/>
                </a:solidFill>
                <a:latin typeface="-apple-system"/>
              </a:rPr>
              <a:t>que has creado, haz clic en el archivo </a:t>
            </a:r>
            <a:r>
              <a:rPr lang="es-CO" altLang="es-CO" b="1" i="1" dirty="0">
                <a:solidFill>
                  <a:srgbClr val="1F2328"/>
                </a:solidFill>
                <a:latin typeface="-apple-system"/>
              </a:rPr>
              <a:t>README.md.</a:t>
            </a:r>
          </a:p>
        </p:txBody>
      </p:sp>
      <p:sp>
        <p:nvSpPr>
          <p:cNvPr id="8" name="CuadroTexto 7">
            <a:extLst>
              <a:ext uri="{FF2B5EF4-FFF2-40B4-BE49-F238E27FC236}">
                <a16:creationId xmlns:a16="http://schemas.microsoft.com/office/drawing/2014/main" id="{0DDA93B3-81D1-9140-3733-575B41130098}"/>
              </a:ext>
            </a:extLst>
          </p:cNvPr>
          <p:cNvSpPr txBox="1"/>
          <p:nvPr/>
        </p:nvSpPr>
        <p:spPr>
          <a:xfrm>
            <a:off x="5537592" y="2406038"/>
            <a:ext cx="5824025"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altLang="es-CO" dirty="0"/>
              <a:t>Para editar el archivo, haz clic en el icono </a:t>
            </a:r>
            <a:r>
              <a:rPr lang="es-CO" altLang="es-CO" b="1" i="1" dirty="0" err="1"/>
              <a:t>Edit</a:t>
            </a:r>
            <a:r>
              <a:rPr lang="es-CO" altLang="es-CO" b="1" i="1" dirty="0"/>
              <a:t> file</a:t>
            </a:r>
          </a:p>
        </p:txBody>
      </p:sp>
      <p:sp>
        <p:nvSpPr>
          <p:cNvPr id="10" name="CuadroTexto 9">
            <a:extLst>
              <a:ext uri="{FF2B5EF4-FFF2-40B4-BE49-F238E27FC236}">
                <a16:creationId xmlns:a16="http://schemas.microsoft.com/office/drawing/2014/main" id="{B06D9633-6E8E-544C-7400-66CE33568183}"/>
              </a:ext>
            </a:extLst>
          </p:cNvPr>
          <p:cNvSpPr txBox="1"/>
          <p:nvPr/>
        </p:nvSpPr>
        <p:spPr>
          <a:xfrm>
            <a:off x="5537592" y="3059668"/>
            <a:ext cx="5824025"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altLang="es-CO" dirty="0"/>
              <a:t>En el editor, escribe un poco sobre ti mismo.</a:t>
            </a:r>
          </a:p>
        </p:txBody>
      </p:sp>
      <p:sp>
        <p:nvSpPr>
          <p:cNvPr id="12" name="CuadroTexto 11">
            <a:extLst>
              <a:ext uri="{FF2B5EF4-FFF2-40B4-BE49-F238E27FC236}">
                <a16:creationId xmlns:a16="http://schemas.microsoft.com/office/drawing/2014/main" id="{15CE1587-2D44-35B3-770A-D8E08CA9BBA3}"/>
              </a:ext>
            </a:extLst>
          </p:cNvPr>
          <p:cNvSpPr txBox="1"/>
          <p:nvPr/>
        </p:nvSpPr>
        <p:spPr>
          <a:xfrm>
            <a:off x="6654410" y="3691763"/>
            <a:ext cx="4707207"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altLang="es-CO" dirty="0"/>
              <a:t>Haz clic en </a:t>
            </a:r>
            <a:r>
              <a:rPr lang="es-CO" altLang="es-CO" b="1" dirty="0"/>
              <a:t>Confirmar cambios….</a:t>
            </a:r>
          </a:p>
        </p:txBody>
      </p:sp>
      <p:sp>
        <p:nvSpPr>
          <p:cNvPr id="14" name="CuadroTexto 13">
            <a:extLst>
              <a:ext uri="{FF2B5EF4-FFF2-40B4-BE49-F238E27FC236}">
                <a16:creationId xmlns:a16="http://schemas.microsoft.com/office/drawing/2014/main" id="{210D92AC-9A0E-D271-624D-D79EBF030CC2}"/>
              </a:ext>
            </a:extLst>
          </p:cNvPr>
          <p:cNvSpPr txBox="1"/>
          <p:nvPr/>
        </p:nvSpPr>
        <p:spPr>
          <a:xfrm>
            <a:off x="6654410" y="4504289"/>
            <a:ext cx="4707207"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altLang="es-CO" dirty="0"/>
              <a:t>En el cuadro </a:t>
            </a:r>
            <a:r>
              <a:rPr lang="es-CO" altLang="es-CO" b="1" dirty="0"/>
              <a:t>"Confirmar cambios", </a:t>
            </a:r>
            <a:r>
              <a:rPr lang="es-CO" altLang="es-CO" dirty="0"/>
              <a:t>escribe un mensaje de confirmación que describa los cambios.</a:t>
            </a:r>
          </a:p>
        </p:txBody>
      </p:sp>
      <p:sp>
        <p:nvSpPr>
          <p:cNvPr id="16" name="CuadroTexto 15">
            <a:extLst>
              <a:ext uri="{FF2B5EF4-FFF2-40B4-BE49-F238E27FC236}">
                <a16:creationId xmlns:a16="http://schemas.microsoft.com/office/drawing/2014/main" id="{7CEACE21-4624-056C-D9BD-E76B41518065}"/>
              </a:ext>
            </a:extLst>
          </p:cNvPr>
          <p:cNvSpPr txBox="1"/>
          <p:nvPr/>
        </p:nvSpPr>
        <p:spPr>
          <a:xfrm>
            <a:off x="6646985" y="5686147"/>
            <a:ext cx="4714632"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altLang="es-CO" dirty="0"/>
              <a:t>Haga clic en Confirmar cambios.</a:t>
            </a:r>
          </a:p>
        </p:txBody>
      </p:sp>
    </p:spTree>
    <p:extLst>
      <p:ext uri="{BB962C8B-B14F-4D97-AF65-F5344CB8AC3E}">
        <p14:creationId xmlns:p14="http://schemas.microsoft.com/office/powerpoint/2010/main" val="334276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descr="Interfaz de usuario gráfica, Texto, Aplicación&#10;&#10;Descripción generada automáticamente">
            <a:extLst>
              <a:ext uri="{FF2B5EF4-FFF2-40B4-BE49-F238E27FC236}">
                <a16:creationId xmlns:a16="http://schemas.microsoft.com/office/drawing/2014/main" id="{1FEC933A-A857-0E4A-DEF8-B0F6FDA39C9B}"/>
              </a:ext>
            </a:extLst>
          </p:cNvPr>
          <p:cNvPicPr>
            <a:picLocks noChangeAspect="1"/>
          </p:cNvPicPr>
          <p:nvPr/>
        </p:nvPicPr>
        <p:blipFill>
          <a:blip r:embed="rId2"/>
          <a:srcRect l="19781" r="11318"/>
          <a:stretch/>
        </p:blipFill>
        <p:spPr>
          <a:xfrm>
            <a:off x="20" y="1282"/>
            <a:ext cx="12191980" cy="6856718"/>
          </a:xfrm>
          <a:prstGeom prst="rect">
            <a:avLst/>
          </a:prstGeom>
        </p:spPr>
      </p:pic>
    </p:spTree>
    <p:extLst>
      <p:ext uri="{BB962C8B-B14F-4D97-AF65-F5344CB8AC3E}">
        <p14:creationId xmlns:p14="http://schemas.microsoft.com/office/powerpoint/2010/main" val="109333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741602340"/>
              </p:ext>
            </p:extLst>
          </p:nvPr>
        </p:nvGraphicFramePr>
        <p:xfrm>
          <a:off x="948787" y="-323554"/>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3669074480"/>
              </p:ext>
            </p:extLst>
          </p:nvPr>
        </p:nvGraphicFramePr>
        <p:xfrm>
          <a:off x="216094" y="1678605"/>
          <a:ext cx="5636066" cy="17503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CuadroTexto 3">
            <a:extLst>
              <a:ext uri="{FF2B5EF4-FFF2-40B4-BE49-F238E27FC236}">
                <a16:creationId xmlns:a16="http://schemas.microsoft.com/office/drawing/2014/main" id="{8E04D4F8-9226-7651-C0AF-9C92D2D73A62}"/>
              </a:ext>
            </a:extLst>
          </p:cNvPr>
          <p:cNvSpPr txBox="1"/>
          <p:nvPr/>
        </p:nvSpPr>
        <p:spPr>
          <a:xfrm>
            <a:off x="310269" y="3768776"/>
            <a:ext cx="5447715"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 b="0" i="0" dirty="0">
                <a:solidFill>
                  <a:srgbClr val="1F2328"/>
                </a:solidFill>
                <a:effectLst/>
                <a:latin typeface="-apple-system"/>
              </a:rPr>
              <a:t>Las solicitudes de cambios son el núcleo de la colaboración en GitHub. Cuando abres una solicitud de cambios, estás proponiendo tus cambios y solicitando que alguien revise e integre tu contribución y la fusione en su rama. Las solicitudes de cambio muestran </a:t>
            </a:r>
            <a:r>
              <a:rPr lang="es-ES" b="1" i="1" dirty="0" err="1">
                <a:solidFill>
                  <a:srgbClr val="1F2328"/>
                </a:solidFill>
                <a:effectLst/>
                <a:latin typeface="-apple-system"/>
              </a:rPr>
              <a:t>diffs</a:t>
            </a:r>
            <a:r>
              <a:rPr lang="es-ES" b="0" i="0" dirty="0">
                <a:solidFill>
                  <a:srgbClr val="1F2328"/>
                </a:solidFill>
                <a:effectLst/>
                <a:latin typeface="-apple-system"/>
              </a:rPr>
              <a:t> o diferencias del contenido de ambas ramas. Los cambios, adiciones y sustracciones se muestran en varios colores.</a:t>
            </a:r>
            <a:endParaRPr lang="es-CO" dirty="0"/>
          </a:p>
        </p:txBody>
      </p:sp>
      <p:sp>
        <p:nvSpPr>
          <p:cNvPr id="6" name="Rectangle 1">
            <a:extLst>
              <a:ext uri="{FF2B5EF4-FFF2-40B4-BE49-F238E27FC236}">
                <a16:creationId xmlns:a16="http://schemas.microsoft.com/office/drawing/2014/main" id="{A80C0D7D-2159-3AE1-6848-1EEF2DDE71F6}"/>
              </a:ext>
            </a:extLst>
          </p:cNvPr>
          <p:cNvSpPr>
            <a:spLocks noChangeArrowheads="1"/>
          </p:cNvSpPr>
          <p:nvPr/>
        </p:nvSpPr>
        <p:spPr bwMode="auto">
          <a:xfrm>
            <a:off x="6053797" y="1383177"/>
            <a:ext cx="577713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altLang="es-CO" dirty="0">
                <a:solidFill>
                  <a:srgbClr val="1F2328"/>
                </a:solidFill>
                <a:latin typeface="-apple-system"/>
              </a:rPr>
              <a:t>Haga clic en la pestaña Solicitudes de incorporación de cambios del repositorio </a:t>
            </a:r>
            <a:r>
              <a:rPr lang="es-CO" altLang="es-CO" dirty="0" err="1">
                <a:solidFill>
                  <a:srgbClr val="1F2328"/>
                </a:solidFill>
                <a:latin typeface="-apple-system"/>
              </a:rPr>
              <a:t>Talento_Tech</a:t>
            </a:r>
            <a:r>
              <a:rPr lang="es-CO" altLang="es-CO" dirty="0">
                <a:solidFill>
                  <a:srgbClr val="1F2328"/>
                </a:solidFill>
                <a:latin typeface="-apple-system"/>
              </a:rPr>
              <a:t>.</a:t>
            </a:r>
          </a:p>
        </p:txBody>
      </p:sp>
      <p:sp>
        <p:nvSpPr>
          <p:cNvPr id="8" name="CuadroTexto 7">
            <a:extLst>
              <a:ext uri="{FF2B5EF4-FFF2-40B4-BE49-F238E27FC236}">
                <a16:creationId xmlns:a16="http://schemas.microsoft.com/office/drawing/2014/main" id="{104AC50D-2432-EAAC-CC58-87B112063657}"/>
              </a:ext>
            </a:extLst>
          </p:cNvPr>
          <p:cNvSpPr txBox="1"/>
          <p:nvPr/>
        </p:nvSpPr>
        <p:spPr>
          <a:xfrm>
            <a:off x="6051453" y="2209163"/>
            <a:ext cx="5777132"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Haz clic en Nueva solicitud de incorporación de cambios.</a:t>
            </a:r>
          </a:p>
        </p:txBody>
      </p:sp>
      <p:sp>
        <p:nvSpPr>
          <p:cNvPr id="9" name="Rectangle 2">
            <a:extLst>
              <a:ext uri="{FF2B5EF4-FFF2-40B4-BE49-F238E27FC236}">
                <a16:creationId xmlns:a16="http://schemas.microsoft.com/office/drawing/2014/main" id="{7D44DED3-52A4-2B2E-2077-CADF9940066C}"/>
              </a:ext>
            </a:extLst>
          </p:cNvPr>
          <p:cNvSpPr>
            <a:spLocks noChangeArrowheads="1"/>
          </p:cNvSpPr>
          <p:nvPr/>
        </p:nvSpPr>
        <p:spPr bwMode="auto">
          <a:xfrm>
            <a:off x="6048822" y="2750409"/>
            <a:ext cx="5779763"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altLang="es-CO" dirty="0">
                <a:solidFill>
                  <a:srgbClr val="1F2328"/>
                </a:solidFill>
                <a:latin typeface="-apple-system"/>
              </a:rPr>
              <a:t>En el cuadro Comparaciones de ejemplo, seleccione la rama que ha creado, </a:t>
            </a:r>
            <a:r>
              <a:rPr lang="es-CO" altLang="es-CO" dirty="0" err="1">
                <a:solidFill>
                  <a:srgbClr val="1F2328"/>
                </a:solidFill>
                <a:latin typeface="-apple-system"/>
              </a:rPr>
              <a:t>readme-edits</a:t>
            </a:r>
            <a:r>
              <a:rPr lang="es-CO" altLang="es-CO" dirty="0">
                <a:solidFill>
                  <a:srgbClr val="1F2328"/>
                </a:solidFill>
                <a:latin typeface="-apple-system"/>
              </a:rPr>
              <a:t>, para compararla con </a:t>
            </a:r>
            <a:r>
              <a:rPr lang="es-CO" altLang="es-CO" dirty="0" err="1">
                <a:solidFill>
                  <a:srgbClr val="1F2328"/>
                </a:solidFill>
                <a:latin typeface="-apple-system"/>
              </a:rPr>
              <a:t>main</a:t>
            </a:r>
            <a:r>
              <a:rPr lang="es-CO" altLang="es-CO" dirty="0">
                <a:solidFill>
                  <a:srgbClr val="1F2328"/>
                </a:solidFill>
                <a:latin typeface="-apple-system"/>
              </a:rPr>
              <a:t> (la original).</a:t>
            </a:r>
          </a:p>
        </p:txBody>
      </p:sp>
      <p:sp>
        <p:nvSpPr>
          <p:cNvPr id="11" name="CuadroTexto 10">
            <a:extLst>
              <a:ext uri="{FF2B5EF4-FFF2-40B4-BE49-F238E27FC236}">
                <a16:creationId xmlns:a16="http://schemas.microsoft.com/office/drawing/2014/main" id="{6921D3F6-F4E3-D5F6-C89D-240C0D05B686}"/>
              </a:ext>
            </a:extLst>
          </p:cNvPr>
          <p:cNvSpPr txBox="1"/>
          <p:nvPr/>
        </p:nvSpPr>
        <p:spPr>
          <a:xfrm>
            <a:off x="6048822" y="3768776"/>
            <a:ext cx="577713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Mira tus cambios en los </a:t>
            </a:r>
            <a:r>
              <a:rPr lang="es-ES" dirty="0" err="1"/>
              <a:t>diffs</a:t>
            </a:r>
            <a:r>
              <a:rPr lang="es-ES" dirty="0"/>
              <a:t> en la página de Comparar, asegúrate que son lo que quieres enviar.</a:t>
            </a:r>
            <a:endParaRPr lang="es-CO" dirty="0"/>
          </a:p>
        </p:txBody>
      </p:sp>
      <p:sp>
        <p:nvSpPr>
          <p:cNvPr id="13" name="CuadroTexto 12">
            <a:extLst>
              <a:ext uri="{FF2B5EF4-FFF2-40B4-BE49-F238E27FC236}">
                <a16:creationId xmlns:a16="http://schemas.microsoft.com/office/drawing/2014/main" id="{7002A95A-C33D-450A-75A3-56B23B2FD9E7}"/>
              </a:ext>
            </a:extLst>
          </p:cNvPr>
          <p:cNvSpPr txBox="1"/>
          <p:nvPr/>
        </p:nvSpPr>
        <p:spPr>
          <a:xfrm>
            <a:off x="6048822" y="4525398"/>
            <a:ext cx="577713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Haga clic en </a:t>
            </a:r>
            <a:r>
              <a:rPr lang="es-ES" dirty="0" err="1"/>
              <a:t>Create</a:t>
            </a:r>
            <a:r>
              <a:rPr lang="es-ES" dirty="0"/>
              <a:t> </a:t>
            </a:r>
            <a:r>
              <a:rPr lang="es-ES" dirty="0" err="1"/>
              <a:t>pull</a:t>
            </a:r>
            <a:r>
              <a:rPr lang="es-ES" dirty="0"/>
              <a:t> </a:t>
            </a:r>
            <a:r>
              <a:rPr lang="es-ES" dirty="0" err="1"/>
              <a:t>request</a:t>
            </a:r>
            <a:r>
              <a:rPr lang="es-ES" dirty="0"/>
              <a:t> (Crear solicitud de incorporación de cambios).</a:t>
            </a:r>
          </a:p>
        </p:txBody>
      </p:sp>
      <p:sp>
        <p:nvSpPr>
          <p:cNvPr id="15" name="CuadroTexto 14">
            <a:extLst>
              <a:ext uri="{FF2B5EF4-FFF2-40B4-BE49-F238E27FC236}">
                <a16:creationId xmlns:a16="http://schemas.microsoft.com/office/drawing/2014/main" id="{C87E386F-D613-5665-F240-43F4BB359649}"/>
              </a:ext>
            </a:extLst>
          </p:cNvPr>
          <p:cNvSpPr txBox="1"/>
          <p:nvPr/>
        </p:nvSpPr>
        <p:spPr>
          <a:xfrm>
            <a:off x="6048822" y="5282020"/>
            <a:ext cx="5777132"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Dale un título a tu solicitud de cambios y escribe una descripción breve de estos. Puedes incluir emojis y arrastrar y soltar imágenes y gifs.</a:t>
            </a:r>
          </a:p>
        </p:txBody>
      </p:sp>
      <p:sp>
        <p:nvSpPr>
          <p:cNvPr id="17" name="CuadroTexto 16">
            <a:extLst>
              <a:ext uri="{FF2B5EF4-FFF2-40B4-BE49-F238E27FC236}">
                <a16:creationId xmlns:a16="http://schemas.microsoft.com/office/drawing/2014/main" id="{13A11E3D-048C-7CB5-BBFE-584849CA2AC5}"/>
              </a:ext>
            </a:extLst>
          </p:cNvPr>
          <p:cNvSpPr txBox="1"/>
          <p:nvPr/>
        </p:nvSpPr>
        <p:spPr>
          <a:xfrm>
            <a:off x="6048822" y="6315641"/>
            <a:ext cx="5777132"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Haga clic en Crear solicitud de incorporación de cambios.</a:t>
            </a:r>
          </a:p>
        </p:txBody>
      </p:sp>
    </p:spTree>
    <p:extLst>
      <p:ext uri="{BB962C8B-B14F-4D97-AF65-F5344CB8AC3E}">
        <p14:creationId xmlns:p14="http://schemas.microsoft.com/office/powerpoint/2010/main" val="173598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76F9C3F9-598F-D9B4-9F42-6787421605C8}"/>
              </a:ext>
            </a:extLst>
          </p:cNvPr>
          <p:cNvPicPr>
            <a:picLocks noChangeAspect="1"/>
          </p:cNvPicPr>
          <p:nvPr/>
        </p:nvPicPr>
        <p:blipFill>
          <a:blip r:embed="rId2"/>
          <a:srcRect r="8871" b="-1"/>
          <a:stretch/>
        </p:blipFill>
        <p:spPr>
          <a:xfrm>
            <a:off x="20" y="1282"/>
            <a:ext cx="12191980" cy="6856718"/>
          </a:xfrm>
          <a:prstGeom prst="rect">
            <a:avLst/>
          </a:prstGeom>
        </p:spPr>
      </p:pic>
    </p:spTree>
    <p:extLst>
      <p:ext uri="{BB962C8B-B14F-4D97-AF65-F5344CB8AC3E}">
        <p14:creationId xmlns:p14="http://schemas.microsoft.com/office/powerpoint/2010/main" val="4994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3EC958E-F6EB-772E-7E6F-6544694ED2A0}"/>
              </a:ext>
            </a:extLst>
          </p:cNvPr>
          <p:cNvPicPr>
            <a:picLocks noChangeAspect="1"/>
          </p:cNvPicPr>
          <p:nvPr/>
        </p:nvPicPr>
        <p:blipFill>
          <a:blip r:embed="rId3"/>
          <a:stretch>
            <a:fillRect/>
          </a:stretch>
        </p:blipFill>
        <p:spPr>
          <a:xfrm>
            <a:off x="0" y="0"/>
            <a:ext cx="12192000" cy="1228726"/>
          </a:xfrm>
          <a:prstGeom prst="rect">
            <a:avLst/>
          </a:prstGeom>
        </p:spPr>
      </p:pic>
      <p:sp>
        <p:nvSpPr>
          <p:cNvPr id="9" name="CuadroTexto 8">
            <a:extLst>
              <a:ext uri="{FF2B5EF4-FFF2-40B4-BE49-F238E27FC236}">
                <a16:creationId xmlns:a16="http://schemas.microsoft.com/office/drawing/2014/main" id="{6B8074B4-45A9-B9DF-28E9-3B667067DAC7}"/>
              </a:ext>
            </a:extLst>
          </p:cNvPr>
          <p:cNvSpPr txBox="1"/>
          <p:nvPr/>
        </p:nvSpPr>
        <p:spPr>
          <a:xfrm>
            <a:off x="614363" y="1800225"/>
            <a:ext cx="3429000" cy="1261884"/>
          </a:xfrm>
          <a:prstGeom prst="rect">
            <a:avLst/>
          </a:prstGeom>
          <a:noFill/>
        </p:spPr>
        <p:txBody>
          <a:bodyPr wrap="square" rtlCol="0">
            <a:spAutoFit/>
          </a:bodyPr>
          <a:lstStyle/>
          <a:p>
            <a:r>
              <a:rPr lang="es-ES" sz="4000" dirty="0"/>
              <a:t>Mentoría </a:t>
            </a:r>
          </a:p>
          <a:p>
            <a:endParaRPr lang="es-ES" dirty="0"/>
          </a:p>
          <a:p>
            <a:endParaRPr lang="es-CO" dirty="0"/>
          </a:p>
        </p:txBody>
      </p:sp>
      <p:sp>
        <p:nvSpPr>
          <p:cNvPr id="11" name="CuadroTexto 10">
            <a:extLst>
              <a:ext uri="{FF2B5EF4-FFF2-40B4-BE49-F238E27FC236}">
                <a16:creationId xmlns:a16="http://schemas.microsoft.com/office/drawing/2014/main" id="{022D0F0C-8AF0-DF7D-2140-1E60CA2192D5}"/>
              </a:ext>
            </a:extLst>
          </p:cNvPr>
          <p:cNvSpPr txBox="1"/>
          <p:nvPr/>
        </p:nvSpPr>
        <p:spPr>
          <a:xfrm>
            <a:off x="3046810" y="3244334"/>
            <a:ext cx="6093618" cy="2246769"/>
          </a:xfrm>
          <a:prstGeom prst="rect">
            <a:avLst/>
          </a:prstGeom>
          <a:noFill/>
        </p:spPr>
        <p:txBody>
          <a:bodyPr wrap="square">
            <a:spAutoFit/>
          </a:bodyPr>
          <a:lstStyle/>
          <a:p>
            <a:pPr marL="285750" indent="-285750">
              <a:buFont typeface="Arial" panose="020B0604020202020204" pitchFamily="34" charset="0"/>
              <a:buChar char="•"/>
            </a:pPr>
            <a:r>
              <a:rPr lang="es-ES" sz="2800" dirty="0">
                <a:solidFill>
                  <a:srgbClr val="1F1F1F"/>
                </a:solidFill>
                <a:latin typeface="Google Sans"/>
              </a:rPr>
              <a:t>GITHUB – COLAB </a:t>
            </a:r>
          </a:p>
          <a:p>
            <a:pPr marL="285750" indent="-285750">
              <a:buFont typeface="Arial" panose="020B0604020202020204" pitchFamily="34" charset="0"/>
              <a:buChar char="•"/>
            </a:pPr>
            <a:r>
              <a:rPr lang="es-ES" sz="2800" dirty="0">
                <a:solidFill>
                  <a:srgbClr val="1F1F1F"/>
                </a:solidFill>
                <a:latin typeface="Google Sans"/>
              </a:rPr>
              <a:t>GIT Y GITHUB CONTROL DE VERSIONES</a:t>
            </a:r>
            <a:endParaRPr lang="es-CO" sz="2800" b="0" i="0" dirty="0">
              <a:solidFill>
                <a:srgbClr val="1F1F1F"/>
              </a:solidFill>
              <a:effectLst/>
              <a:latin typeface="Google Sans"/>
            </a:endParaRPr>
          </a:p>
          <a:p>
            <a:endParaRPr lang="es-CO" sz="2800" b="0" i="0" dirty="0">
              <a:solidFill>
                <a:srgbClr val="1F1F1F"/>
              </a:solidFill>
              <a:effectLst/>
              <a:latin typeface="Google Sans"/>
            </a:endParaRPr>
          </a:p>
          <a:p>
            <a:endParaRPr lang="es-CO" sz="2800" b="0" i="0" dirty="0">
              <a:solidFill>
                <a:srgbClr val="1F1F1F"/>
              </a:solidFill>
              <a:effectLst/>
              <a:latin typeface="Google Sans"/>
            </a:endParaRPr>
          </a:p>
          <a:p>
            <a:endParaRPr lang="es-CO" sz="2800" b="0" i="0" dirty="0">
              <a:solidFill>
                <a:srgbClr val="1F1F1F"/>
              </a:solidFill>
              <a:effectLst/>
              <a:latin typeface="Google Sans"/>
            </a:endParaRPr>
          </a:p>
        </p:txBody>
      </p:sp>
    </p:spTree>
    <p:extLst>
      <p:ext uri="{BB962C8B-B14F-4D97-AF65-F5344CB8AC3E}">
        <p14:creationId xmlns:p14="http://schemas.microsoft.com/office/powerpoint/2010/main" val="387367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323554"/>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nvGraphicFramePr>
        <p:xfrm>
          <a:off x="216094" y="1678605"/>
          <a:ext cx="5636066" cy="17503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CuadroTexto 3">
            <a:extLst>
              <a:ext uri="{FF2B5EF4-FFF2-40B4-BE49-F238E27FC236}">
                <a16:creationId xmlns:a16="http://schemas.microsoft.com/office/drawing/2014/main" id="{8E04D4F8-9226-7651-C0AF-9C92D2D73A62}"/>
              </a:ext>
            </a:extLst>
          </p:cNvPr>
          <p:cNvSpPr txBox="1"/>
          <p:nvPr/>
        </p:nvSpPr>
        <p:spPr>
          <a:xfrm>
            <a:off x="310269" y="3768776"/>
            <a:ext cx="5447715"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 dirty="0"/>
              <a:t>En este paso final, combinará la rama </a:t>
            </a:r>
            <a:r>
              <a:rPr lang="es-ES" b="1" i="1" dirty="0" err="1"/>
              <a:t>editar_readme</a:t>
            </a:r>
            <a:r>
              <a:rPr lang="es-ES" dirty="0"/>
              <a:t> en la rama </a:t>
            </a:r>
            <a:r>
              <a:rPr lang="es-ES" b="1" i="1" dirty="0" err="1"/>
              <a:t>main</a:t>
            </a:r>
            <a:r>
              <a:rPr lang="es-ES" dirty="0"/>
              <a:t>. Después de combinar la solicitud de incorporación de cambios, los cambios en la rama </a:t>
            </a:r>
            <a:r>
              <a:rPr lang="es-ES" b="1" i="1" dirty="0" err="1"/>
              <a:t>editar_readme</a:t>
            </a:r>
            <a:r>
              <a:rPr lang="es-ES" dirty="0"/>
              <a:t> se incorporarán a </a:t>
            </a:r>
            <a:r>
              <a:rPr lang="es-ES" b="1" i="1" dirty="0" err="1"/>
              <a:t>main</a:t>
            </a:r>
            <a:r>
              <a:rPr lang="es-ES" dirty="0"/>
              <a:t>.</a:t>
            </a:r>
            <a:endParaRPr lang="es-CO" dirty="0"/>
          </a:p>
        </p:txBody>
      </p:sp>
      <p:sp>
        <p:nvSpPr>
          <p:cNvPr id="6" name="Rectangle 1">
            <a:extLst>
              <a:ext uri="{FF2B5EF4-FFF2-40B4-BE49-F238E27FC236}">
                <a16:creationId xmlns:a16="http://schemas.microsoft.com/office/drawing/2014/main" id="{A80C0D7D-2159-3AE1-6848-1EEF2DDE71F6}"/>
              </a:ext>
            </a:extLst>
          </p:cNvPr>
          <p:cNvSpPr>
            <a:spLocks noChangeArrowheads="1"/>
          </p:cNvSpPr>
          <p:nvPr/>
        </p:nvSpPr>
        <p:spPr bwMode="auto">
          <a:xfrm>
            <a:off x="6053797" y="1383177"/>
            <a:ext cx="5777132"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altLang="es-CO" dirty="0">
                <a:solidFill>
                  <a:srgbClr val="1F2328"/>
                </a:solidFill>
                <a:latin typeface="-apple-system"/>
              </a:rPr>
              <a:t>En la parte inferior de la solicitud de incorporación de cambios, haz clic en Combinar solicitud de incorporación de cambios para combinar los cambios en </a:t>
            </a:r>
            <a:r>
              <a:rPr lang="es-ES" altLang="es-CO" b="1" i="1" dirty="0" err="1">
                <a:solidFill>
                  <a:srgbClr val="1F2328"/>
                </a:solidFill>
                <a:latin typeface="-apple-system"/>
              </a:rPr>
              <a:t>main</a:t>
            </a:r>
            <a:r>
              <a:rPr lang="es-ES" altLang="es-CO" dirty="0">
                <a:solidFill>
                  <a:srgbClr val="1F2328"/>
                </a:solidFill>
                <a:latin typeface="-apple-system"/>
              </a:rPr>
              <a:t>.</a:t>
            </a:r>
            <a:endParaRPr lang="es-CO" altLang="es-CO" dirty="0">
              <a:solidFill>
                <a:srgbClr val="1F2328"/>
              </a:solidFill>
              <a:latin typeface="-apple-system"/>
            </a:endParaRPr>
          </a:p>
        </p:txBody>
      </p:sp>
      <p:sp>
        <p:nvSpPr>
          <p:cNvPr id="9" name="Rectangle 2">
            <a:extLst>
              <a:ext uri="{FF2B5EF4-FFF2-40B4-BE49-F238E27FC236}">
                <a16:creationId xmlns:a16="http://schemas.microsoft.com/office/drawing/2014/main" id="{7D44DED3-52A4-2B2E-2077-CADF9940066C}"/>
              </a:ext>
            </a:extLst>
          </p:cNvPr>
          <p:cNvSpPr>
            <a:spLocks noChangeArrowheads="1"/>
          </p:cNvSpPr>
          <p:nvPr/>
        </p:nvSpPr>
        <p:spPr bwMode="auto">
          <a:xfrm>
            <a:off x="6048822" y="2576188"/>
            <a:ext cx="5779763"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altLang="es-CO" dirty="0">
                <a:solidFill>
                  <a:srgbClr val="1F2328"/>
                </a:solidFill>
                <a:latin typeface="-apple-system"/>
              </a:rPr>
              <a:t>Haga clic en Confirmar combinación. Recibirás un mensaje indicando que la solicitud se fusionó con éxito y luego se cerró.</a:t>
            </a:r>
            <a:endParaRPr lang="es-CO" altLang="es-CO" dirty="0">
              <a:solidFill>
                <a:srgbClr val="1F2328"/>
              </a:solidFill>
              <a:latin typeface="-apple-system"/>
            </a:endParaRPr>
          </a:p>
        </p:txBody>
      </p:sp>
      <p:sp>
        <p:nvSpPr>
          <p:cNvPr id="11" name="CuadroTexto 10">
            <a:extLst>
              <a:ext uri="{FF2B5EF4-FFF2-40B4-BE49-F238E27FC236}">
                <a16:creationId xmlns:a16="http://schemas.microsoft.com/office/drawing/2014/main" id="{6921D3F6-F4E3-D5F6-C89D-240C0D05B686}"/>
              </a:ext>
            </a:extLst>
          </p:cNvPr>
          <p:cNvSpPr txBox="1"/>
          <p:nvPr/>
        </p:nvSpPr>
        <p:spPr>
          <a:xfrm>
            <a:off x="6048822" y="3768776"/>
            <a:ext cx="5777132"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Haga clic en Eliminar rama. Ahora que la solicitud de incorporación de cambios se ha combinado y los cambios están en </a:t>
            </a:r>
            <a:r>
              <a:rPr lang="es-ES" b="1" i="1" dirty="0" err="1"/>
              <a:t>main</a:t>
            </a:r>
            <a:r>
              <a:rPr lang="es-ES" dirty="0"/>
              <a:t>, puede eliminar la rama </a:t>
            </a:r>
            <a:r>
              <a:rPr lang="es-ES" b="1" i="1" dirty="0" err="1"/>
              <a:t>editar_readme</a:t>
            </a:r>
            <a:r>
              <a:rPr lang="es-ES" dirty="0"/>
              <a:t> de forma segura. Si quieres hacer más cambios a tu proyecto, siempre puedes crear una rama nueva y repetir este proceso.</a:t>
            </a:r>
            <a:endParaRPr lang="es-CO" dirty="0"/>
          </a:p>
        </p:txBody>
      </p:sp>
      <p:sp>
        <p:nvSpPr>
          <p:cNvPr id="17" name="CuadroTexto 16">
            <a:extLst>
              <a:ext uri="{FF2B5EF4-FFF2-40B4-BE49-F238E27FC236}">
                <a16:creationId xmlns:a16="http://schemas.microsoft.com/office/drawing/2014/main" id="{13A11E3D-048C-7CB5-BBFE-584849CA2AC5}"/>
              </a:ext>
            </a:extLst>
          </p:cNvPr>
          <p:cNvSpPr txBox="1"/>
          <p:nvPr/>
        </p:nvSpPr>
        <p:spPr>
          <a:xfrm>
            <a:off x="6048822" y="5792360"/>
            <a:ext cx="577713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defPPr>
              <a:defRPr lang="es-CO"/>
            </a:defPPr>
            <a:lvl1pPr>
              <a:defRPr>
                <a:solidFill>
                  <a:srgbClr val="1F2328"/>
                </a:solidFill>
                <a:latin typeface="-apple-system"/>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Haz clic de nuevo en la pestaña Código del repositorio </a:t>
            </a:r>
            <a:r>
              <a:rPr lang="es-ES" b="1" i="1" dirty="0" err="1"/>
              <a:t>Talento_Tech</a:t>
            </a:r>
            <a:r>
              <a:rPr lang="es-ES" dirty="0"/>
              <a:t> para ver los cambios publicados en </a:t>
            </a:r>
            <a:r>
              <a:rPr lang="es-ES" b="1" i="1" dirty="0" err="1"/>
              <a:t>main</a:t>
            </a:r>
            <a:r>
              <a:rPr lang="es-ES" dirty="0"/>
              <a:t>.</a:t>
            </a:r>
          </a:p>
        </p:txBody>
      </p:sp>
    </p:spTree>
    <p:extLst>
      <p:ext uri="{BB962C8B-B14F-4D97-AF65-F5344CB8AC3E}">
        <p14:creationId xmlns:p14="http://schemas.microsoft.com/office/powerpoint/2010/main" val="2764855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BD45E5D1-7914-E065-257F-8FDD911347C4}"/>
              </a:ext>
            </a:extLst>
          </p:cNvPr>
          <p:cNvPicPr>
            <a:picLocks noChangeAspect="1"/>
          </p:cNvPicPr>
          <p:nvPr/>
        </p:nvPicPr>
        <p:blipFill>
          <a:blip r:embed="rId2"/>
          <a:srcRect l="7943" r="3596"/>
          <a:stretch/>
        </p:blipFill>
        <p:spPr>
          <a:xfrm>
            <a:off x="20" y="1282"/>
            <a:ext cx="12191980" cy="6856718"/>
          </a:xfrm>
          <a:prstGeom prst="rect">
            <a:avLst/>
          </a:prstGeom>
        </p:spPr>
      </p:pic>
    </p:spTree>
    <p:extLst>
      <p:ext uri="{BB962C8B-B14F-4D97-AF65-F5344CB8AC3E}">
        <p14:creationId xmlns:p14="http://schemas.microsoft.com/office/powerpoint/2010/main" val="3770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237113593"/>
              </p:ext>
            </p:extLst>
          </p:nvPr>
        </p:nvGraphicFramePr>
        <p:xfrm>
          <a:off x="695570" y="0"/>
          <a:ext cx="7632504" cy="1929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1CE4B010-F74D-BE95-4639-BB2F79F801F7}"/>
              </a:ext>
            </a:extLst>
          </p:cNvPr>
          <p:cNvSpPr txBox="1"/>
          <p:nvPr/>
        </p:nvSpPr>
        <p:spPr>
          <a:xfrm>
            <a:off x="3189906" y="1929685"/>
            <a:ext cx="609845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s-ES" b="0" i="0" dirty="0">
                <a:solidFill>
                  <a:srgbClr val="1F2328"/>
                </a:solidFill>
                <a:effectLst/>
                <a:latin typeface="-apple-system"/>
              </a:rPr>
              <a:t>La página de perfil de GitHub es un lugar donde las personas pueden obtener más información sobre usted. Puede usar el perfil para:</a:t>
            </a:r>
          </a:p>
          <a:p>
            <a:pPr algn="l"/>
            <a:endParaRPr lang="es-ES" b="0" i="0" dirty="0">
              <a:solidFill>
                <a:srgbClr val="1F2328"/>
              </a:solidFill>
              <a:effectLst/>
              <a:latin typeface="-apple-system"/>
            </a:endParaRPr>
          </a:p>
          <a:p>
            <a:pPr algn="l">
              <a:buFont typeface="Arial" panose="020B0604020202020204" pitchFamily="34" charset="0"/>
              <a:buChar char="•"/>
            </a:pPr>
            <a:r>
              <a:rPr lang="es-ES" b="1" i="0" dirty="0">
                <a:solidFill>
                  <a:srgbClr val="1F2328"/>
                </a:solidFill>
                <a:effectLst/>
                <a:latin typeface="-apple-system"/>
              </a:rPr>
              <a:t>Compartir</a:t>
            </a:r>
            <a:r>
              <a:rPr lang="es-ES" b="0" i="0" dirty="0">
                <a:solidFill>
                  <a:srgbClr val="1F2328"/>
                </a:solidFill>
                <a:effectLst/>
                <a:latin typeface="-apple-system"/>
              </a:rPr>
              <a:t> sus intereses y habilidades.</a:t>
            </a:r>
          </a:p>
          <a:p>
            <a:pPr algn="l">
              <a:buFont typeface="Arial" panose="020B0604020202020204" pitchFamily="34" charset="0"/>
              <a:buChar char="•"/>
            </a:pPr>
            <a:r>
              <a:rPr lang="es-ES" b="1" i="0" dirty="0">
                <a:solidFill>
                  <a:srgbClr val="1F2328"/>
                </a:solidFill>
                <a:effectLst/>
                <a:latin typeface="-apple-system"/>
              </a:rPr>
              <a:t>Presentar</a:t>
            </a:r>
            <a:r>
              <a:rPr lang="es-ES" b="0" i="0" dirty="0">
                <a:solidFill>
                  <a:srgbClr val="1F2328"/>
                </a:solidFill>
                <a:effectLst/>
                <a:latin typeface="-apple-system"/>
              </a:rPr>
              <a:t> sus proyectos y contribuciones.</a:t>
            </a:r>
          </a:p>
          <a:p>
            <a:pPr algn="l">
              <a:buFont typeface="Arial" panose="020B0604020202020204" pitchFamily="34" charset="0"/>
              <a:buChar char="•"/>
            </a:pPr>
            <a:r>
              <a:rPr lang="es-ES" b="1" i="0" dirty="0">
                <a:solidFill>
                  <a:srgbClr val="1F2328"/>
                </a:solidFill>
                <a:effectLst/>
                <a:latin typeface="-apple-system"/>
              </a:rPr>
              <a:t>Expresar</a:t>
            </a:r>
            <a:r>
              <a:rPr lang="es-ES" b="0" i="0" dirty="0">
                <a:solidFill>
                  <a:srgbClr val="1F2328"/>
                </a:solidFill>
                <a:effectLst/>
                <a:latin typeface="-apple-system"/>
              </a:rPr>
              <a:t> su identidad y mostrar a la comunidad de GitHub quién es.</a:t>
            </a:r>
          </a:p>
        </p:txBody>
      </p:sp>
      <p:graphicFrame>
        <p:nvGraphicFramePr>
          <p:cNvPr id="5" name="Diagrama 4">
            <a:extLst>
              <a:ext uri="{FF2B5EF4-FFF2-40B4-BE49-F238E27FC236}">
                <a16:creationId xmlns:a16="http://schemas.microsoft.com/office/drawing/2014/main" id="{E7925761-F869-09FE-3EE8-6BE5BDE1075C}"/>
              </a:ext>
            </a:extLst>
          </p:cNvPr>
          <p:cNvGraphicFramePr/>
          <p:nvPr>
            <p:extLst>
              <p:ext uri="{D42A27DB-BD31-4B8C-83A1-F6EECF244321}">
                <p14:modId xmlns:p14="http://schemas.microsoft.com/office/powerpoint/2010/main" val="3213742333"/>
              </p:ext>
            </p:extLst>
          </p:nvPr>
        </p:nvGraphicFramePr>
        <p:xfrm>
          <a:off x="2175135" y="2689143"/>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5667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1043519571"/>
              </p:ext>
            </p:extLst>
          </p:nvPr>
        </p:nvGraphicFramePr>
        <p:xfrm>
          <a:off x="681501" y="124199"/>
          <a:ext cx="5705231" cy="1395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8133DD88-A4CB-1833-C7A1-EB108725D0DE}"/>
              </a:ext>
            </a:extLst>
          </p:cNvPr>
          <p:cNvSpPr txBox="1"/>
          <p:nvPr/>
        </p:nvSpPr>
        <p:spPr>
          <a:xfrm>
            <a:off x="1139482" y="1852643"/>
            <a:ext cx="1025535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s-ES" sz="2000" b="0" i="0" dirty="0">
                <a:solidFill>
                  <a:srgbClr val="1F2328"/>
                </a:solidFill>
                <a:effectLst/>
                <a:latin typeface="-apple-system"/>
              </a:rPr>
              <a:t>GitHub es una gran comunidad de código abierto. Puede explorar GitHub para encontrar repositorios, temas, código, personas y organizaciones interesantes que pueden inspirar su propio trabajo o apoyar su propio aprendizaje.</a:t>
            </a:r>
          </a:p>
          <a:p>
            <a:pPr algn="l"/>
            <a:endParaRPr lang="es-ES" sz="2000" b="0" i="0" dirty="0">
              <a:solidFill>
                <a:srgbClr val="1F2328"/>
              </a:solidFill>
              <a:effectLst/>
              <a:latin typeface="-apple-system"/>
            </a:endParaRPr>
          </a:p>
          <a:p>
            <a:pPr algn="l"/>
            <a:r>
              <a:rPr lang="es-ES" sz="2000" b="0" i="0" dirty="0">
                <a:solidFill>
                  <a:srgbClr val="1F2328"/>
                </a:solidFill>
                <a:effectLst/>
                <a:latin typeface="-apple-system"/>
              </a:rPr>
              <a:t>Una vez que haya encontrado algo que le interese, puede:</a:t>
            </a:r>
          </a:p>
          <a:p>
            <a:pPr algn="l"/>
            <a:endParaRPr lang="es-ES" sz="2000" b="0" i="0" dirty="0">
              <a:solidFill>
                <a:srgbClr val="1F2328"/>
              </a:solidFill>
              <a:effectLst/>
              <a:latin typeface="-apple-system"/>
            </a:endParaRPr>
          </a:p>
          <a:p>
            <a:pPr algn="l">
              <a:buFont typeface="Arial" panose="020B0604020202020204" pitchFamily="34" charset="0"/>
              <a:buChar char="•"/>
            </a:pPr>
            <a:r>
              <a:rPr lang="es-ES" sz="2000" b="1" i="0" dirty="0">
                <a:solidFill>
                  <a:srgbClr val="1F2328"/>
                </a:solidFill>
                <a:effectLst/>
                <a:latin typeface="-apple-system"/>
              </a:rPr>
              <a:t>Marcar con estrella</a:t>
            </a:r>
            <a:r>
              <a:rPr lang="es-ES" sz="2000" b="0" i="0" dirty="0">
                <a:solidFill>
                  <a:srgbClr val="1F2328"/>
                </a:solidFill>
                <a:effectLst/>
                <a:latin typeface="-apple-system"/>
              </a:rPr>
              <a:t> el repositorio o tema, para que pueda encontrarlo de nuevo fácilmente después.</a:t>
            </a:r>
          </a:p>
          <a:p>
            <a:pPr algn="l">
              <a:buFont typeface="Arial" panose="020B0604020202020204" pitchFamily="34" charset="0"/>
              <a:buChar char="•"/>
            </a:pPr>
            <a:r>
              <a:rPr lang="es-ES" sz="2000" b="1" i="0" dirty="0">
                <a:solidFill>
                  <a:srgbClr val="1F2328"/>
                </a:solidFill>
                <a:effectLst/>
                <a:latin typeface="-apple-system"/>
              </a:rPr>
              <a:t>Seguir</a:t>
            </a:r>
            <a:r>
              <a:rPr lang="es-ES" sz="2000" b="0" i="0" dirty="0">
                <a:solidFill>
                  <a:srgbClr val="1F2328"/>
                </a:solidFill>
                <a:effectLst/>
                <a:latin typeface="-apple-system"/>
              </a:rPr>
              <a:t> a personas u organizaciones, para que pueda mantenerse actualizado sobre sus actividades.</a:t>
            </a:r>
          </a:p>
          <a:p>
            <a:pPr algn="l">
              <a:buFont typeface="Arial" panose="020B0604020202020204" pitchFamily="34" charset="0"/>
              <a:buChar char="•"/>
            </a:pPr>
            <a:r>
              <a:rPr lang="es-ES" sz="2000" b="1" i="0" dirty="0">
                <a:solidFill>
                  <a:srgbClr val="1F2328"/>
                </a:solidFill>
                <a:effectLst/>
                <a:latin typeface="-apple-system"/>
              </a:rPr>
              <a:t>Descargar</a:t>
            </a:r>
            <a:r>
              <a:rPr lang="es-ES" sz="2000" b="0" i="0" dirty="0">
                <a:solidFill>
                  <a:srgbClr val="1F2328"/>
                </a:solidFill>
                <a:effectLst/>
                <a:latin typeface="-apple-system"/>
              </a:rPr>
              <a:t> repositorios o código útiles y personalizarlos para su propio uso.</a:t>
            </a:r>
          </a:p>
          <a:p>
            <a:pPr algn="l">
              <a:buFont typeface="Arial" panose="020B0604020202020204" pitchFamily="34" charset="0"/>
              <a:buChar char="•"/>
            </a:pPr>
            <a:r>
              <a:rPr lang="es-ES" sz="2000" b="1" i="0" dirty="0">
                <a:solidFill>
                  <a:srgbClr val="1F2328"/>
                </a:solidFill>
                <a:effectLst/>
                <a:latin typeface="-apple-system"/>
              </a:rPr>
              <a:t>Contribuir</a:t>
            </a:r>
            <a:r>
              <a:rPr lang="es-ES" sz="2000" b="0" i="0" dirty="0">
                <a:solidFill>
                  <a:srgbClr val="1F2328"/>
                </a:solidFill>
                <a:effectLst/>
                <a:latin typeface="-apple-system"/>
              </a:rPr>
              <a:t> al proyecto de otro usuario abriendo una solicitud de cambios.</a:t>
            </a:r>
          </a:p>
          <a:p>
            <a:pPr algn="l"/>
            <a:endParaRPr lang="es-ES" sz="2000" b="0" i="0" dirty="0">
              <a:solidFill>
                <a:srgbClr val="1F2328"/>
              </a:solidFill>
              <a:effectLst/>
              <a:latin typeface="-apple-system"/>
            </a:endParaRPr>
          </a:p>
          <a:p>
            <a:pPr algn="l"/>
            <a:r>
              <a:rPr lang="es-ES" sz="2000" b="0" i="0" dirty="0">
                <a:solidFill>
                  <a:srgbClr val="1F2328"/>
                </a:solidFill>
                <a:effectLst/>
                <a:latin typeface="-apple-system"/>
              </a:rPr>
              <a:t>Una vez que haya marcado repositorios con estrella o seguido a personas, verá actualizaciones en sus actividades en sus </a:t>
            </a:r>
            <a:r>
              <a:rPr lang="es-ES" sz="2000" b="0" i="0" u="sng" dirty="0">
                <a:solidFill>
                  <a:srgbClr val="1F2328"/>
                </a:solidFill>
                <a:effectLst/>
                <a:latin typeface="-apple-system"/>
                <a:hlinkClick r:id="rId7"/>
              </a:rPr>
              <a:t>panel personal</a:t>
            </a:r>
            <a:r>
              <a:rPr lang="es-ES" sz="2000" b="0" i="0" dirty="0">
                <a:solidFill>
                  <a:srgbClr val="1F2328"/>
                </a:solidFill>
                <a:effectLst/>
                <a:latin typeface="-apple-system"/>
              </a:rPr>
              <a:t>.</a:t>
            </a:r>
          </a:p>
        </p:txBody>
      </p:sp>
    </p:spTree>
    <p:extLst>
      <p:ext uri="{BB962C8B-B14F-4D97-AF65-F5344CB8AC3E}">
        <p14:creationId xmlns:p14="http://schemas.microsoft.com/office/powerpoint/2010/main" val="1123424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491641662"/>
              </p:ext>
            </p:extLst>
          </p:nvPr>
        </p:nvGraphicFramePr>
        <p:xfrm>
          <a:off x="681501" y="-171222"/>
          <a:ext cx="5803705" cy="1887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7C917748-EA2B-5B40-6A3C-427DD964E47C}"/>
              </a:ext>
            </a:extLst>
          </p:cNvPr>
          <p:cNvSpPr txBox="1"/>
          <p:nvPr/>
        </p:nvSpPr>
        <p:spPr>
          <a:xfrm>
            <a:off x="681501" y="2458556"/>
            <a:ext cx="1078366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s-ES" b="0" i="0" dirty="0">
                <a:solidFill>
                  <a:srgbClr val="1F2328"/>
                </a:solidFill>
                <a:effectLst/>
                <a:latin typeface="-apple-system"/>
              </a:rPr>
              <a:t>GitHub.com contiene millones de proyectos de software de código abierto, que puedes copiar, personalizar y usar para tus propios fines.</a:t>
            </a:r>
          </a:p>
          <a:p>
            <a:pPr algn="l"/>
            <a:endParaRPr lang="es-ES" b="0" i="0" dirty="0">
              <a:solidFill>
                <a:srgbClr val="1F2328"/>
              </a:solidFill>
              <a:effectLst/>
              <a:latin typeface="-apple-system"/>
            </a:endParaRPr>
          </a:p>
          <a:p>
            <a:pPr algn="l"/>
            <a:r>
              <a:rPr lang="es-ES" b="0" i="0" dirty="0">
                <a:solidFill>
                  <a:srgbClr val="1F2328"/>
                </a:solidFill>
                <a:effectLst/>
                <a:latin typeface="-apple-system"/>
              </a:rPr>
              <a:t>Hay diferentes maneras de obtener una copia de los archivos de un repositorio en GitHub. Puede:</a:t>
            </a:r>
          </a:p>
          <a:p>
            <a:pPr algn="l"/>
            <a:endParaRPr lang="es-ES" b="0" i="0" dirty="0">
              <a:solidFill>
                <a:srgbClr val="1F2328"/>
              </a:solidFill>
              <a:effectLst/>
              <a:latin typeface="-apple-system"/>
            </a:endParaRPr>
          </a:p>
          <a:p>
            <a:pPr algn="l">
              <a:buFont typeface="Arial" panose="020B0604020202020204" pitchFamily="34" charset="0"/>
              <a:buChar char="•"/>
            </a:pPr>
            <a:r>
              <a:rPr lang="es-ES" b="1" i="0" dirty="0">
                <a:solidFill>
                  <a:srgbClr val="1F2328"/>
                </a:solidFill>
                <a:effectLst/>
                <a:latin typeface="-apple-system"/>
              </a:rPr>
              <a:t>Descargar</a:t>
            </a:r>
            <a:r>
              <a:rPr lang="es-ES" b="0" i="0" dirty="0">
                <a:solidFill>
                  <a:srgbClr val="1F2328"/>
                </a:solidFill>
                <a:effectLst/>
                <a:latin typeface="-apple-system"/>
              </a:rPr>
              <a:t> una instantánea de los archivos de un repositorio como un archivo ZIP en tu propio equipo (local).</a:t>
            </a:r>
          </a:p>
          <a:p>
            <a:pPr algn="l">
              <a:buFont typeface="Arial" panose="020B0604020202020204" pitchFamily="34" charset="0"/>
              <a:buChar char="•"/>
            </a:pPr>
            <a:r>
              <a:rPr lang="es-ES" b="1" i="0" dirty="0">
                <a:solidFill>
                  <a:srgbClr val="1F2328"/>
                </a:solidFill>
                <a:effectLst/>
                <a:latin typeface="-apple-system"/>
              </a:rPr>
              <a:t>Clonar</a:t>
            </a:r>
            <a:r>
              <a:rPr lang="es-ES" b="0" i="0" dirty="0">
                <a:solidFill>
                  <a:srgbClr val="1F2328"/>
                </a:solidFill>
                <a:effectLst/>
                <a:latin typeface="-apple-system"/>
              </a:rPr>
              <a:t> un repositorio en tu ordenador local utilizando Git.</a:t>
            </a:r>
          </a:p>
          <a:p>
            <a:pPr algn="l">
              <a:buFont typeface="Arial" panose="020B0604020202020204" pitchFamily="34" charset="0"/>
              <a:buChar char="•"/>
            </a:pPr>
            <a:r>
              <a:rPr lang="es-ES" b="1" i="0" dirty="0">
                <a:solidFill>
                  <a:srgbClr val="1F2328"/>
                </a:solidFill>
                <a:effectLst/>
                <a:latin typeface="-apple-system"/>
              </a:rPr>
              <a:t>Bifurcar</a:t>
            </a:r>
            <a:r>
              <a:rPr lang="es-ES" b="0" i="0" dirty="0">
                <a:solidFill>
                  <a:srgbClr val="1F2328"/>
                </a:solidFill>
                <a:effectLst/>
                <a:latin typeface="-apple-system"/>
              </a:rPr>
              <a:t> un repositorio para crear un nuevo repositorio en GitHub.</a:t>
            </a:r>
          </a:p>
        </p:txBody>
      </p:sp>
    </p:spTree>
    <p:extLst>
      <p:ext uri="{BB962C8B-B14F-4D97-AF65-F5344CB8AC3E}">
        <p14:creationId xmlns:p14="http://schemas.microsoft.com/office/powerpoint/2010/main" val="419558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681501" y="-171222"/>
          <a:ext cx="5803705" cy="1887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a 2">
            <a:extLst>
              <a:ext uri="{FF2B5EF4-FFF2-40B4-BE49-F238E27FC236}">
                <a16:creationId xmlns:a16="http://schemas.microsoft.com/office/drawing/2014/main" id="{3C1FDB33-60CD-5145-82E9-AC87425B5871}"/>
              </a:ext>
            </a:extLst>
          </p:cNvPr>
          <p:cNvGraphicFramePr>
            <a:graphicFrameLocks noGrp="1"/>
          </p:cNvGraphicFramePr>
          <p:nvPr>
            <p:extLst>
              <p:ext uri="{D42A27DB-BD31-4B8C-83A1-F6EECF244321}">
                <p14:modId xmlns:p14="http://schemas.microsoft.com/office/powerpoint/2010/main" val="3006291937"/>
              </p:ext>
            </p:extLst>
          </p:nvPr>
        </p:nvGraphicFramePr>
        <p:xfrm>
          <a:off x="886263" y="1505247"/>
          <a:ext cx="9748911" cy="4994027"/>
        </p:xfrm>
        <a:graphic>
          <a:graphicData uri="http://schemas.openxmlformats.org/drawingml/2006/table">
            <a:tbl>
              <a:tblPr>
                <a:tableStyleId>{BC89EF96-8CEA-46FF-86C4-4CE0E7609802}</a:tableStyleId>
              </a:tblPr>
              <a:tblGrid>
                <a:gridCol w="3249637">
                  <a:extLst>
                    <a:ext uri="{9D8B030D-6E8A-4147-A177-3AD203B41FA5}">
                      <a16:colId xmlns:a16="http://schemas.microsoft.com/office/drawing/2014/main" val="477807125"/>
                    </a:ext>
                  </a:extLst>
                </a:gridCol>
                <a:gridCol w="3249637">
                  <a:extLst>
                    <a:ext uri="{9D8B030D-6E8A-4147-A177-3AD203B41FA5}">
                      <a16:colId xmlns:a16="http://schemas.microsoft.com/office/drawing/2014/main" val="2809342254"/>
                    </a:ext>
                  </a:extLst>
                </a:gridCol>
                <a:gridCol w="3249637">
                  <a:extLst>
                    <a:ext uri="{9D8B030D-6E8A-4147-A177-3AD203B41FA5}">
                      <a16:colId xmlns:a16="http://schemas.microsoft.com/office/drawing/2014/main" val="746412658"/>
                    </a:ext>
                  </a:extLst>
                </a:gridCol>
              </a:tblGrid>
              <a:tr h="267154">
                <a:tc>
                  <a:txBody>
                    <a:bodyPr/>
                    <a:lstStyle/>
                    <a:p>
                      <a:pPr fontAlgn="t"/>
                      <a:r>
                        <a:rPr lang="es-CO" sz="1400" b="1">
                          <a:effectLst/>
                        </a:rPr>
                        <a:t>Término</a:t>
                      </a:r>
                    </a:p>
                  </a:txBody>
                  <a:tcPr marL="30643" marR="30643" marT="15322" marB="15322"/>
                </a:tc>
                <a:tc>
                  <a:txBody>
                    <a:bodyPr/>
                    <a:lstStyle/>
                    <a:p>
                      <a:pPr fontAlgn="t"/>
                      <a:r>
                        <a:rPr lang="es-CO" sz="1400" b="1">
                          <a:effectLst/>
                        </a:rPr>
                        <a:t>Definición</a:t>
                      </a:r>
                    </a:p>
                  </a:txBody>
                  <a:tcPr marL="30643" marR="30643" marT="15322" marB="15322"/>
                </a:tc>
                <a:tc>
                  <a:txBody>
                    <a:bodyPr/>
                    <a:lstStyle/>
                    <a:p>
                      <a:pPr fontAlgn="t"/>
                      <a:r>
                        <a:rPr lang="es-CO" sz="1400" b="1" dirty="0">
                          <a:effectLst/>
                        </a:rPr>
                        <a:t>Caso de uso</a:t>
                      </a:r>
                    </a:p>
                  </a:txBody>
                  <a:tcPr marL="30643" marR="30643" marT="15322" marB="15322"/>
                </a:tc>
                <a:extLst>
                  <a:ext uri="{0D108BD9-81ED-4DB2-BD59-A6C34878D82A}">
                    <a16:rowId xmlns:a16="http://schemas.microsoft.com/office/drawing/2014/main" val="4160267302"/>
                  </a:ext>
                </a:extLst>
              </a:tr>
              <a:tr h="734360">
                <a:tc>
                  <a:txBody>
                    <a:bodyPr/>
                    <a:lstStyle/>
                    <a:p>
                      <a:pPr fontAlgn="t"/>
                      <a:r>
                        <a:rPr lang="es-CO" sz="1400">
                          <a:effectLst/>
                        </a:rPr>
                        <a:t>Descargar</a:t>
                      </a:r>
                    </a:p>
                  </a:txBody>
                  <a:tcPr marL="30643" marR="30643" marT="15322" marB="15322"/>
                </a:tc>
                <a:tc>
                  <a:txBody>
                    <a:bodyPr/>
                    <a:lstStyle/>
                    <a:p>
                      <a:pPr fontAlgn="t"/>
                      <a:r>
                        <a:rPr lang="es-ES" sz="1400">
                          <a:effectLst/>
                        </a:rPr>
                        <a:t>Para guardar una instantánea de los archivos de un repositorio en el equipo local.</a:t>
                      </a:r>
                    </a:p>
                  </a:txBody>
                  <a:tcPr marL="30643" marR="30643" marT="15322" marB="15322"/>
                </a:tc>
                <a:tc>
                  <a:txBody>
                    <a:bodyPr/>
                    <a:lstStyle/>
                    <a:p>
                      <a:pPr fontAlgn="t"/>
                      <a:r>
                        <a:rPr lang="es-ES" sz="1400" dirty="0">
                          <a:effectLst/>
                        </a:rPr>
                        <a:t>Quieres usar o personalizar el contenido de los archivos, pero no te interesa aplicar el control de versiones.</a:t>
                      </a:r>
                    </a:p>
                  </a:txBody>
                  <a:tcPr marL="30643" marR="30643" marT="15322" marB="15322"/>
                </a:tc>
                <a:extLst>
                  <a:ext uri="{0D108BD9-81ED-4DB2-BD59-A6C34878D82A}">
                    <a16:rowId xmlns:a16="http://schemas.microsoft.com/office/drawing/2014/main" val="1544571332"/>
                  </a:ext>
                </a:extLst>
              </a:tr>
              <a:tr h="1845279">
                <a:tc>
                  <a:txBody>
                    <a:bodyPr/>
                    <a:lstStyle/>
                    <a:p>
                      <a:pPr fontAlgn="t"/>
                      <a:r>
                        <a:rPr lang="es-CO" sz="1400">
                          <a:effectLst/>
                        </a:rPr>
                        <a:t>Clonar</a:t>
                      </a:r>
                    </a:p>
                  </a:txBody>
                  <a:tcPr marL="30643" marR="30643" marT="15322" marB="15322"/>
                </a:tc>
                <a:tc>
                  <a:txBody>
                    <a:bodyPr/>
                    <a:lstStyle/>
                    <a:p>
                      <a:pPr fontAlgn="t"/>
                      <a:r>
                        <a:rPr lang="es-ES" sz="1400">
                          <a:effectLst/>
                        </a:rPr>
                        <a:t>Para realizar una copia completa de los datos de un repositorio, incluidas todas las versiones de cada archivo y carpeta.</a:t>
                      </a:r>
                    </a:p>
                  </a:txBody>
                  <a:tcPr marL="30643" marR="30643" marT="15322" marB="15322"/>
                </a:tc>
                <a:tc>
                  <a:txBody>
                    <a:bodyPr/>
                    <a:lstStyle/>
                    <a:p>
                      <a:pPr fontAlgn="t"/>
                      <a:r>
                        <a:rPr lang="es-ES" sz="1400" dirty="0">
                          <a:effectLst/>
                        </a:rPr>
                        <a:t>Quieres trabajar en una copia completa del repositorio en tu equipo local mediante Git para realizar un seguimiento y administrar los cambios. Es probable que tengas previsto sincronizar estos cambios realizados localmente con el repositorio hospedado en GitHub. </a:t>
                      </a:r>
                    </a:p>
                  </a:txBody>
                  <a:tcPr marL="30643" marR="30643" marT="15322" marB="15322"/>
                </a:tc>
                <a:extLst>
                  <a:ext uri="{0D108BD9-81ED-4DB2-BD59-A6C34878D82A}">
                    <a16:rowId xmlns:a16="http://schemas.microsoft.com/office/drawing/2014/main" val="3286257346"/>
                  </a:ext>
                </a:extLst>
              </a:tr>
              <a:tr h="2147234">
                <a:tc>
                  <a:txBody>
                    <a:bodyPr/>
                    <a:lstStyle/>
                    <a:p>
                      <a:pPr fontAlgn="t"/>
                      <a:r>
                        <a:rPr lang="es-CO" sz="1400">
                          <a:effectLst/>
                        </a:rPr>
                        <a:t>Bifurcar</a:t>
                      </a:r>
                    </a:p>
                  </a:txBody>
                  <a:tcPr marL="30643" marR="30643" marT="15322" marB="15322"/>
                </a:tc>
                <a:tc>
                  <a:txBody>
                    <a:bodyPr/>
                    <a:lstStyle/>
                    <a:p>
                      <a:pPr fontAlgn="t"/>
                      <a:r>
                        <a:rPr lang="es-ES" sz="1400">
                          <a:effectLst/>
                        </a:rPr>
                        <a:t>Para crear un nuevo repositorio en GitHub, vinculado a tu cuenta personal, que comparta la configuración de código y visibilidad con el repositorio original («ascendente»).</a:t>
                      </a:r>
                    </a:p>
                  </a:txBody>
                  <a:tcPr marL="30643" marR="30643" marT="15322" marB="15322"/>
                </a:tc>
                <a:tc>
                  <a:txBody>
                    <a:bodyPr/>
                    <a:lstStyle/>
                    <a:p>
                      <a:pPr fontAlgn="t"/>
                      <a:r>
                        <a:rPr lang="es-ES" sz="1400" dirty="0">
                          <a:effectLst/>
                        </a:rPr>
                        <a:t>Quieres usar los datos del repositorio original como base para tu propio proyecto en GitHub. O bien, quieres usar la bifurcación para proponer cambios en el repositorio original («ascendente»). Después de bifurcar el repositorio, es posible que aun así desees clonar el repositorio para que puedas trabajar en los cambios en el equipo local. </a:t>
                      </a:r>
                    </a:p>
                  </a:txBody>
                  <a:tcPr marL="30643" marR="30643" marT="15322" marB="15322"/>
                </a:tc>
                <a:extLst>
                  <a:ext uri="{0D108BD9-81ED-4DB2-BD59-A6C34878D82A}">
                    <a16:rowId xmlns:a16="http://schemas.microsoft.com/office/drawing/2014/main" val="451394507"/>
                  </a:ext>
                </a:extLst>
              </a:tr>
            </a:tbl>
          </a:graphicData>
        </a:graphic>
      </p:graphicFrame>
    </p:spTree>
    <p:extLst>
      <p:ext uri="{BB962C8B-B14F-4D97-AF65-F5344CB8AC3E}">
        <p14:creationId xmlns:p14="http://schemas.microsoft.com/office/powerpoint/2010/main" val="14297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7" name="Rectangle 922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9218" name="Picture 2" descr="Google Collaboratory Notebooks and sharing it on Github | by  deepnarainsingh | DataDrivenInvestor">
            <a:extLst>
              <a:ext uri="{FF2B5EF4-FFF2-40B4-BE49-F238E27FC236}">
                <a16:creationId xmlns:a16="http://schemas.microsoft.com/office/drawing/2014/main" id="{60FCD539-843E-2992-5BD8-736B96885B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578" y="1300794"/>
            <a:ext cx="9664846" cy="407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609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A0268B-6578-7A04-7C2F-1E05E80516FC}"/>
              </a:ext>
            </a:extLst>
          </p:cNvPr>
          <p:cNvPicPr>
            <a:picLocks noChangeAspect="1"/>
          </p:cNvPicPr>
          <p:nvPr/>
        </p:nvPicPr>
        <p:blipFill rotWithShape="1">
          <a:blip r:embed="rId2"/>
          <a:srcRect t="11594" r="65040"/>
          <a:stretch/>
        </p:blipFill>
        <p:spPr>
          <a:xfrm>
            <a:off x="442451" y="399043"/>
            <a:ext cx="4262284" cy="6059913"/>
          </a:xfrm>
          <a:prstGeom prst="rect">
            <a:avLst/>
          </a:prstGeom>
        </p:spPr>
      </p:pic>
      <p:sp>
        <p:nvSpPr>
          <p:cNvPr id="4" name="Rectángulo 3">
            <a:extLst>
              <a:ext uri="{FF2B5EF4-FFF2-40B4-BE49-F238E27FC236}">
                <a16:creationId xmlns:a16="http://schemas.microsoft.com/office/drawing/2014/main" id="{EBA1EBCA-A4F1-6C41-267C-5D00366A3470}"/>
              </a:ext>
            </a:extLst>
          </p:cNvPr>
          <p:cNvSpPr/>
          <p:nvPr/>
        </p:nvSpPr>
        <p:spPr>
          <a:xfrm>
            <a:off x="1061884" y="3746090"/>
            <a:ext cx="1976284" cy="2359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A7776D4F-A44C-051B-DA79-88DEBC283A04}"/>
              </a:ext>
            </a:extLst>
          </p:cNvPr>
          <p:cNvPicPr>
            <a:picLocks noChangeAspect="1"/>
          </p:cNvPicPr>
          <p:nvPr/>
        </p:nvPicPr>
        <p:blipFill>
          <a:blip r:embed="rId3"/>
          <a:stretch>
            <a:fillRect/>
          </a:stretch>
        </p:blipFill>
        <p:spPr>
          <a:xfrm>
            <a:off x="5183037" y="1410238"/>
            <a:ext cx="6233604" cy="3738537"/>
          </a:xfrm>
          <a:prstGeom prst="rect">
            <a:avLst/>
          </a:prstGeom>
        </p:spPr>
      </p:pic>
    </p:spTree>
    <p:extLst>
      <p:ext uri="{BB962C8B-B14F-4D97-AF65-F5344CB8AC3E}">
        <p14:creationId xmlns:p14="http://schemas.microsoft.com/office/powerpoint/2010/main" val="38190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a 10">
            <a:extLst>
              <a:ext uri="{FF2B5EF4-FFF2-40B4-BE49-F238E27FC236}">
                <a16:creationId xmlns:a16="http://schemas.microsoft.com/office/drawing/2014/main" id="{C797C0F6-74FB-7FB5-1BEC-630B31396CA1}"/>
              </a:ext>
            </a:extLst>
          </p:cNvPr>
          <p:cNvGraphicFramePr/>
          <p:nvPr>
            <p:extLst>
              <p:ext uri="{D42A27DB-BD31-4B8C-83A1-F6EECF244321}">
                <p14:modId xmlns:p14="http://schemas.microsoft.com/office/powerpoint/2010/main" val="3076347063"/>
              </p:ext>
            </p:extLst>
          </p:nvPr>
        </p:nvGraphicFramePr>
        <p:xfrm>
          <a:off x="231531" y="739527"/>
          <a:ext cx="1172893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BE64EEE9-0F45-B9CB-ADBB-CD4B801A84CE}"/>
              </a:ext>
            </a:extLst>
          </p:cNvPr>
          <p:cNvSpPr txBox="1"/>
          <p:nvPr/>
        </p:nvSpPr>
        <p:spPr>
          <a:xfrm>
            <a:off x="9379926" y="90554"/>
            <a:ext cx="2783058" cy="3970318"/>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s-ES" i="1" dirty="0"/>
              <a:t>GitHub es uno de los recursos de programación más reconocidos entre la comunidad de ese campo para trabajar en conjunto y compartir archivos de código. </a:t>
            </a:r>
          </a:p>
          <a:p>
            <a:endParaRPr lang="es-ES" i="1" dirty="0"/>
          </a:p>
          <a:p>
            <a:r>
              <a:rPr lang="es-ES" i="1" dirty="0"/>
              <a:t>Es gratuito, fácil de usar y se ha convertido en una pieza central en las iniciativas para promover el uso del software de código abierto.</a:t>
            </a:r>
            <a:endParaRPr lang="es-CO" i="1" dirty="0"/>
          </a:p>
        </p:txBody>
      </p:sp>
      <p:sp>
        <p:nvSpPr>
          <p:cNvPr id="7" name="CuadroTexto 6">
            <a:extLst>
              <a:ext uri="{FF2B5EF4-FFF2-40B4-BE49-F238E27FC236}">
                <a16:creationId xmlns:a16="http://schemas.microsoft.com/office/drawing/2014/main" id="{59242F43-590E-5081-5357-04C1615F0ABB}"/>
              </a:ext>
            </a:extLst>
          </p:cNvPr>
          <p:cNvSpPr txBox="1"/>
          <p:nvPr/>
        </p:nvSpPr>
        <p:spPr>
          <a:xfrm>
            <a:off x="1990287" y="98474"/>
            <a:ext cx="736092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ES" sz="2000" dirty="0"/>
              <a:t>GitHub es una plataforma donde puedes almacenar, compartir y trabajar junto con otros usuarios para escribir código.</a:t>
            </a:r>
          </a:p>
        </p:txBody>
      </p:sp>
      <p:sp>
        <p:nvSpPr>
          <p:cNvPr id="9" name="CuadroTexto 8">
            <a:extLst>
              <a:ext uri="{FF2B5EF4-FFF2-40B4-BE49-F238E27FC236}">
                <a16:creationId xmlns:a16="http://schemas.microsoft.com/office/drawing/2014/main" id="{6DA6AF15-DE9B-C3CE-0CA8-4D0E2310248B}"/>
              </a:ext>
            </a:extLst>
          </p:cNvPr>
          <p:cNvSpPr txBox="1"/>
          <p:nvPr/>
        </p:nvSpPr>
        <p:spPr>
          <a:xfrm>
            <a:off x="2645900" y="847248"/>
            <a:ext cx="612648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s-ES" i="0" dirty="0">
                <a:solidFill>
                  <a:srgbClr val="232F3E"/>
                </a:solidFill>
                <a:effectLst/>
                <a:latin typeface="AmazonEmberBold"/>
              </a:rPr>
              <a:t>¿Qué es un repositorio?</a:t>
            </a:r>
          </a:p>
          <a:p>
            <a:pPr algn="l"/>
            <a:r>
              <a:rPr lang="es-ES" i="0" dirty="0">
                <a:solidFill>
                  <a:srgbClr val="333333"/>
                </a:solidFill>
                <a:effectLst/>
                <a:latin typeface="AmazonEmber"/>
              </a:rPr>
              <a:t>Un repositorio, o repo, es un tipo de almacenamiento digital centralizado que los desarrolladores utilizan para realizar y administrar cambios en el código fuente de una aplicación.</a:t>
            </a:r>
          </a:p>
        </p:txBody>
      </p:sp>
      <p:pic>
        <p:nvPicPr>
          <p:cNvPr id="12" name="Picture 6" descr="github - Por una nube sostenible">
            <a:extLst>
              <a:ext uri="{FF2B5EF4-FFF2-40B4-BE49-F238E27FC236}">
                <a16:creationId xmlns:a16="http://schemas.microsoft.com/office/drawing/2014/main" id="{3333E525-0C81-D3CB-EBF7-DC25D9E950E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82" r="20525"/>
          <a:stretch/>
        </p:blipFill>
        <p:spPr bwMode="auto">
          <a:xfrm>
            <a:off x="29016" y="1061385"/>
            <a:ext cx="2538067" cy="251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1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1126019718"/>
              </p:ext>
            </p:extLst>
          </p:nvPr>
        </p:nvGraphicFramePr>
        <p:xfrm>
          <a:off x="1933526" y="1036188"/>
          <a:ext cx="8828259" cy="547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945D0DDE-4BFD-C96B-0D6E-E3F82F6B7622}"/>
              </a:ext>
            </a:extLst>
          </p:cNvPr>
          <p:cNvSpPr/>
          <p:nvPr/>
        </p:nvSpPr>
        <p:spPr>
          <a:xfrm>
            <a:off x="2630659" y="0"/>
            <a:ext cx="4701160"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Flujo de trabajo</a:t>
            </a:r>
          </a:p>
        </p:txBody>
      </p:sp>
    </p:spTree>
    <p:extLst>
      <p:ext uri="{BB962C8B-B14F-4D97-AF65-F5344CB8AC3E}">
        <p14:creationId xmlns:p14="http://schemas.microsoft.com/office/powerpoint/2010/main" val="35568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3898570477"/>
              </p:ext>
            </p:extLst>
          </p:nvPr>
        </p:nvGraphicFramePr>
        <p:xfrm>
          <a:off x="442350" y="-480711"/>
          <a:ext cx="4959643" cy="233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64F7283B-31B6-CA3C-EC23-92555929EE06}"/>
              </a:ext>
            </a:extLst>
          </p:cNvPr>
          <p:cNvGraphicFramePr/>
          <p:nvPr>
            <p:extLst>
              <p:ext uri="{D42A27DB-BD31-4B8C-83A1-F6EECF244321}">
                <p14:modId xmlns:p14="http://schemas.microsoft.com/office/powerpoint/2010/main" val="4143831366"/>
              </p:ext>
            </p:extLst>
          </p:nvPr>
        </p:nvGraphicFramePr>
        <p:xfrm>
          <a:off x="2251612" y="1856937"/>
          <a:ext cx="7688776" cy="4506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Imagen 4">
            <a:extLst>
              <a:ext uri="{FF2B5EF4-FFF2-40B4-BE49-F238E27FC236}">
                <a16:creationId xmlns:a16="http://schemas.microsoft.com/office/drawing/2014/main" id="{040618B1-B315-6148-8CCC-A292EADB9EC6}"/>
              </a:ext>
            </a:extLst>
          </p:cNvPr>
          <p:cNvPicPr>
            <a:picLocks noChangeAspect="1"/>
          </p:cNvPicPr>
          <p:nvPr/>
        </p:nvPicPr>
        <p:blipFill>
          <a:blip r:embed="rId12"/>
          <a:stretch>
            <a:fillRect/>
          </a:stretch>
        </p:blipFill>
        <p:spPr>
          <a:xfrm>
            <a:off x="6096000" y="198559"/>
            <a:ext cx="5686425" cy="1419225"/>
          </a:xfrm>
          <a:prstGeom prst="rect">
            <a:avLst/>
          </a:prstGeom>
        </p:spPr>
      </p:pic>
    </p:spTree>
    <p:extLst>
      <p:ext uri="{BB962C8B-B14F-4D97-AF65-F5344CB8AC3E}">
        <p14:creationId xmlns:p14="http://schemas.microsoft.com/office/powerpoint/2010/main" val="259860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C8D4F0C7-E069-7612-46AC-75C34B1755FD}"/>
              </a:ext>
            </a:extLst>
          </p:cNvPr>
          <p:cNvPicPr>
            <a:picLocks noChangeAspect="1"/>
          </p:cNvPicPr>
          <p:nvPr/>
        </p:nvPicPr>
        <p:blipFill>
          <a:blip r:embed="rId2"/>
          <a:stretch>
            <a:fillRect/>
          </a:stretch>
        </p:blipFill>
        <p:spPr>
          <a:xfrm>
            <a:off x="1209958" y="643467"/>
            <a:ext cx="4158683" cy="5571066"/>
          </a:xfrm>
          <a:prstGeom prst="rect">
            <a:avLst/>
          </a:prstGeom>
        </p:spPr>
      </p:pic>
      <p:pic>
        <p:nvPicPr>
          <p:cNvPr id="5" name="Imagen 4" descr="Captura de pantalla de un celular&#10;&#10;Descripción generada automáticamente">
            <a:extLst>
              <a:ext uri="{FF2B5EF4-FFF2-40B4-BE49-F238E27FC236}">
                <a16:creationId xmlns:a16="http://schemas.microsoft.com/office/drawing/2014/main" id="{41AE0150-8753-CB86-D961-8EF6381A4642}"/>
              </a:ext>
            </a:extLst>
          </p:cNvPr>
          <p:cNvPicPr>
            <a:picLocks noChangeAspect="1"/>
          </p:cNvPicPr>
          <p:nvPr/>
        </p:nvPicPr>
        <p:blipFill>
          <a:blip r:embed="rId3"/>
          <a:stretch>
            <a:fillRect/>
          </a:stretch>
        </p:blipFill>
        <p:spPr>
          <a:xfrm>
            <a:off x="6256865" y="2211916"/>
            <a:ext cx="5291667" cy="2434167"/>
          </a:xfrm>
          <a:prstGeom prst="rect">
            <a:avLst/>
          </a:prstGeom>
        </p:spPr>
      </p:pic>
    </p:spTree>
    <p:extLst>
      <p:ext uri="{BB962C8B-B14F-4D97-AF65-F5344CB8AC3E}">
        <p14:creationId xmlns:p14="http://schemas.microsoft.com/office/powerpoint/2010/main" val="373552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extLst>
              <p:ext uri="{D42A27DB-BD31-4B8C-83A1-F6EECF244321}">
                <p14:modId xmlns:p14="http://schemas.microsoft.com/office/powerpoint/2010/main" val="37948194"/>
              </p:ext>
            </p:extLst>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3955139612"/>
              </p:ext>
            </p:extLst>
          </p:nvPr>
        </p:nvGraphicFramePr>
        <p:xfrm>
          <a:off x="2016759" y="2104153"/>
          <a:ext cx="8158482" cy="39509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8073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extLst>
              <p:ext uri="{D42A27DB-BD31-4B8C-83A1-F6EECF244321}">
                <p14:modId xmlns:p14="http://schemas.microsoft.com/office/powerpoint/2010/main" val="6554362"/>
              </p:ext>
            </p:extLst>
          </p:nvPr>
        </p:nvGraphicFramePr>
        <p:xfrm>
          <a:off x="0" y="1895621"/>
          <a:ext cx="5045223" cy="1899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CuadroTexto 3">
            <a:extLst>
              <a:ext uri="{FF2B5EF4-FFF2-40B4-BE49-F238E27FC236}">
                <a16:creationId xmlns:a16="http://schemas.microsoft.com/office/drawing/2014/main" id="{ADEB3444-16A9-8530-5BAE-7BD241B583C7}"/>
              </a:ext>
            </a:extLst>
          </p:cNvPr>
          <p:cNvSpPr txBox="1"/>
          <p:nvPr/>
        </p:nvSpPr>
        <p:spPr>
          <a:xfrm>
            <a:off x="545123" y="4234766"/>
            <a:ext cx="295773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b="0" i="0" dirty="0">
                <a:solidFill>
                  <a:srgbClr val="1F2328"/>
                </a:solidFill>
                <a:effectLst/>
                <a:latin typeface="-apple-system"/>
              </a:rPr>
              <a:t>Normalmente, un repositorio agrupa los elementos que pertenecen al mismo "proyecto" o aquello en lo que trabajes.</a:t>
            </a:r>
            <a:endParaRPr lang="es-CO" dirty="0"/>
          </a:p>
        </p:txBody>
      </p:sp>
      <p:sp>
        <p:nvSpPr>
          <p:cNvPr id="7" name="CuadroTexto 6">
            <a:extLst>
              <a:ext uri="{FF2B5EF4-FFF2-40B4-BE49-F238E27FC236}">
                <a16:creationId xmlns:a16="http://schemas.microsoft.com/office/drawing/2014/main" id="{B4494BAF-1019-5F80-B1FB-D5678E04166E}"/>
              </a:ext>
            </a:extLst>
          </p:cNvPr>
          <p:cNvSpPr txBox="1"/>
          <p:nvPr/>
        </p:nvSpPr>
        <p:spPr>
          <a:xfrm>
            <a:off x="5314071" y="1877452"/>
            <a:ext cx="609834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En la esquina superior derecha de cualquier página, selecciona  y luego haz clic en </a:t>
            </a:r>
            <a:r>
              <a:rPr lang="es-ES" b="1" i="0" dirty="0">
                <a:solidFill>
                  <a:srgbClr val="1F2328"/>
                </a:solidFill>
                <a:effectLst/>
                <a:latin typeface="-apple-system"/>
              </a:rPr>
              <a:t>Nuevo repositorio</a:t>
            </a:r>
            <a:r>
              <a:rPr lang="es-ES" b="0" i="0" dirty="0">
                <a:solidFill>
                  <a:srgbClr val="1F2328"/>
                </a:solidFill>
                <a:effectLst/>
                <a:latin typeface="-apple-system"/>
              </a:rPr>
              <a:t>.</a:t>
            </a:r>
            <a:endParaRPr lang="es-CO" dirty="0"/>
          </a:p>
        </p:txBody>
      </p:sp>
      <p:sp>
        <p:nvSpPr>
          <p:cNvPr id="8" name="CuadroTexto 7">
            <a:extLst>
              <a:ext uri="{FF2B5EF4-FFF2-40B4-BE49-F238E27FC236}">
                <a16:creationId xmlns:a16="http://schemas.microsoft.com/office/drawing/2014/main" id="{379D1077-5727-FB5B-373C-A95CE871805D}"/>
              </a:ext>
            </a:extLst>
          </p:cNvPr>
          <p:cNvSpPr txBox="1"/>
          <p:nvPr/>
        </p:nvSpPr>
        <p:spPr>
          <a:xfrm>
            <a:off x="5314071" y="2782669"/>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dirty="0"/>
              <a:t>En el cuadro "Nombre del repositorio", escriba </a:t>
            </a:r>
            <a:r>
              <a:rPr lang="es-ES" dirty="0" err="1"/>
              <a:t>Talento_Tech</a:t>
            </a:r>
            <a:endParaRPr lang="es-CO" dirty="0"/>
          </a:p>
        </p:txBody>
      </p:sp>
      <p:sp>
        <p:nvSpPr>
          <p:cNvPr id="9" name="CuadroTexto 8">
            <a:extLst>
              <a:ext uri="{FF2B5EF4-FFF2-40B4-BE49-F238E27FC236}">
                <a16:creationId xmlns:a16="http://schemas.microsoft.com/office/drawing/2014/main" id="{E684D9E9-9D11-9F4D-03D9-0B564532BFC5}"/>
              </a:ext>
            </a:extLst>
          </p:cNvPr>
          <p:cNvSpPr txBox="1"/>
          <p:nvPr/>
        </p:nvSpPr>
        <p:spPr>
          <a:xfrm>
            <a:off x="5314071" y="3354813"/>
            <a:ext cx="6098344"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En el cuadro "Descripción", escriba una breve descripción. Por ejemplo, escribe "Este repositorio es para practicar el flujo de GitHub".</a:t>
            </a:r>
            <a:endParaRPr lang="es-CO" dirty="0"/>
          </a:p>
        </p:txBody>
      </p:sp>
      <p:sp>
        <p:nvSpPr>
          <p:cNvPr id="10" name="CuadroTexto 9">
            <a:extLst>
              <a:ext uri="{FF2B5EF4-FFF2-40B4-BE49-F238E27FC236}">
                <a16:creationId xmlns:a16="http://schemas.microsoft.com/office/drawing/2014/main" id="{AE2384EB-C841-666B-D497-C054F49FC7C9}"/>
              </a:ext>
            </a:extLst>
          </p:cNvPr>
          <p:cNvSpPr txBox="1"/>
          <p:nvPr/>
        </p:nvSpPr>
        <p:spPr>
          <a:xfrm>
            <a:off x="5314071" y="4480956"/>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Seleccione si el repositorio será Público o Privado.</a:t>
            </a:r>
            <a:endParaRPr lang="es-CO" dirty="0"/>
          </a:p>
        </p:txBody>
      </p:sp>
      <p:sp>
        <p:nvSpPr>
          <p:cNvPr id="13" name="CuadroTexto 12">
            <a:extLst>
              <a:ext uri="{FF2B5EF4-FFF2-40B4-BE49-F238E27FC236}">
                <a16:creationId xmlns:a16="http://schemas.microsoft.com/office/drawing/2014/main" id="{35BE27DE-40C0-8418-CAA3-B58371366DFB}"/>
              </a:ext>
            </a:extLst>
          </p:cNvPr>
          <p:cNvSpPr txBox="1"/>
          <p:nvPr/>
        </p:nvSpPr>
        <p:spPr>
          <a:xfrm>
            <a:off x="5314071" y="5074703"/>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dirty="0"/>
              <a:t>Seleccione Agregar un archivo LÉAME.</a:t>
            </a:r>
          </a:p>
        </p:txBody>
      </p:sp>
      <p:sp>
        <p:nvSpPr>
          <p:cNvPr id="14" name="CuadroTexto 13">
            <a:extLst>
              <a:ext uri="{FF2B5EF4-FFF2-40B4-BE49-F238E27FC236}">
                <a16:creationId xmlns:a16="http://schemas.microsoft.com/office/drawing/2014/main" id="{FD8D2A2D-FF53-F77F-DDE2-F86F95D4D482}"/>
              </a:ext>
            </a:extLst>
          </p:cNvPr>
          <p:cNvSpPr txBox="1"/>
          <p:nvPr/>
        </p:nvSpPr>
        <p:spPr>
          <a:xfrm>
            <a:off x="5314071" y="5712094"/>
            <a:ext cx="6098344"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dirty="0"/>
              <a:t>Haga clic en </a:t>
            </a:r>
            <a:r>
              <a:rPr lang="es-ES" dirty="0" err="1"/>
              <a:t>Create</a:t>
            </a:r>
            <a:r>
              <a:rPr lang="es-ES" dirty="0"/>
              <a:t> </a:t>
            </a:r>
            <a:r>
              <a:rPr lang="es-ES" dirty="0" err="1"/>
              <a:t>repository</a:t>
            </a:r>
            <a:r>
              <a:rPr lang="es-ES" dirty="0"/>
              <a:t> (Crear repositorio).</a:t>
            </a:r>
            <a:endParaRPr lang="es-CO" dirty="0"/>
          </a:p>
        </p:txBody>
      </p:sp>
    </p:spTree>
    <p:extLst>
      <p:ext uri="{BB962C8B-B14F-4D97-AF65-F5344CB8AC3E}">
        <p14:creationId xmlns:p14="http://schemas.microsoft.com/office/powerpoint/2010/main" val="121862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ABE4439-8D36-D9A5-BB97-6833C71E97DB}"/>
              </a:ext>
            </a:extLst>
          </p:cNvPr>
          <p:cNvGraphicFramePr/>
          <p:nvPr/>
        </p:nvGraphicFramePr>
        <p:xfrm>
          <a:off x="948787" y="0"/>
          <a:ext cx="6858782" cy="1899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1A8EEBEC-F0AC-E08F-1C86-678B882CC01C}"/>
              </a:ext>
            </a:extLst>
          </p:cNvPr>
          <p:cNvGraphicFramePr/>
          <p:nvPr/>
        </p:nvGraphicFramePr>
        <p:xfrm>
          <a:off x="0" y="1895621"/>
          <a:ext cx="5045223" cy="1899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CuadroTexto 6">
            <a:extLst>
              <a:ext uri="{FF2B5EF4-FFF2-40B4-BE49-F238E27FC236}">
                <a16:creationId xmlns:a16="http://schemas.microsoft.com/office/drawing/2014/main" id="{B4494BAF-1019-5F80-B1FB-D5678E04166E}"/>
              </a:ext>
            </a:extLst>
          </p:cNvPr>
          <p:cNvSpPr txBox="1"/>
          <p:nvPr/>
        </p:nvSpPr>
        <p:spPr>
          <a:xfrm>
            <a:off x="5314071" y="1877452"/>
            <a:ext cx="609834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ES" b="0" i="0" dirty="0">
                <a:solidFill>
                  <a:srgbClr val="1F2328"/>
                </a:solidFill>
                <a:effectLst/>
                <a:latin typeface="-apple-system"/>
              </a:rPr>
              <a:t>En la esquina superior derecha de cualquier página, selecciona  y luego haz clic en </a:t>
            </a:r>
            <a:r>
              <a:rPr lang="es-ES" b="1" i="0" dirty="0">
                <a:solidFill>
                  <a:srgbClr val="1F2328"/>
                </a:solidFill>
                <a:effectLst/>
                <a:latin typeface="-apple-system"/>
              </a:rPr>
              <a:t>Nuevo repositorio</a:t>
            </a:r>
            <a:r>
              <a:rPr lang="es-ES" b="0" i="0" dirty="0">
                <a:solidFill>
                  <a:srgbClr val="1F2328"/>
                </a:solidFill>
                <a:effectLst/>
                <a:latin typeface="-apple-system"/>
              </a:rPr>
              <a:t>.</a:t>
            </a:r>
            <a:endParaRPr lang="es-CO" dirty="0"/>
          </a:p>
        </p:txBody>
      </p:sp>
      <p:pic>
        <p:nvPicPr>
          <p:cNvPr id="6" name="Imagen 5">
            <a:extLst>
              <a:ext uri="{FF2B5EF4-FFF2-40B4-BE49-F238E27FC236}">
                <a16:creationId xmlns:a16="http://schemas.microsoft.com/office/drawing/2014/main" id="{38A9D370-CF30-1934-1F78-59C6B1318C93}"/>
              </a:ext>
            </a:extLst>
          </p:cNvPr>
          <p:cNvPicPr>
            <a:picLocks noChangeAspect="1"/>
          </p:cNvPicPr>
          <p:nvPr/>
        </p:nvPicPr>
        <p:blipFill>
          <a:blip r:embed="rId12"/>
          <a:stretch>
            <a:fillRect/>
          </a:stretch>
        </p:blipFill>
        <p:spPr>
          <a:xfrm>
            <a:off x="6823490" y="2648243"/>
            <a:ext cx="3079506" cy="3972304"/>
          </a:xfrm>
          <a:prstGeom prst="rect">
            <a:avLst/>
          </a:prstGeom>
        </p:spPr>
      </p:pic>
    </p:spTree>
    <p:extLst>
      <p:ext uri="{BB962C8B-B14F-4D97-AF65-F5344CB8AC3E}">
        <p14:creationId xmlns:p14="http://schemas.microsoft.com/office/powerpoint/2010/main" val="31192835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1946</Words>
  <Application>Microsoft Office PowerPoint</Application>
  <PresentationFormat>Panorámica</PresentationFormat>
  <Paragraphs>139</Paragraphs>
  <Slides>27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AmazonEmber</vt:lpstr>
      <vt:lpstr>AmazonEmberBold</vt:lpstr>
      <vt:lpstr>-apple-system</vt:lpstr>
      <vt:lpstr>Arial</vt:lpstr>
      <vt:lpstr>Calibri</vt:lpstr>
      <vt:lpstr>Calibri Light</vt:lpstr>
      <vt:lpstr>Google Sans</vt:lpstr>
      <vt:lpstr>IBM Plex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Callejas</dc:creator>
  <cp:lastModifiedBy>Ivan Callejas</cp:lastModifiedBy>
  <cp:revision>22</cp:revision>
  <dcterms:created xsi:type="dcterms:W3CDTF">2024-09-02T13:13:40Z</dcterms:created>
  <dcterms:modified xsi:type="dcterms:W3CDTF">2024-09-16T22:45:32Z</dcterms:modified>
</cp:coreProperties>
</file>