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71ACF-F02B-0148-ADED-4EDAC5A0EC60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91ECAC54-A2F5-E044-A718-942D090993E4}">
      <dgm:prSet phldrT="[Text]"/>
      <dgm:spPr/>
      <dgm:t>
        <a:bodyPr/>
        <a:lstStyle/>
        <a:p>
          <a:r>
            <a:rPr lang="en-US" dirty="0" smtClean="0"/>
            <a:t>Idea stage</a:t>
          </a:r>
          <a:endParaRPr lang="en-US" dirty="0"/>
        </a:p>
      </dgm:t>
    </dgm:pt>
    <dgm:pt modelId="{188B425B-CDF7-204A-B120-21D2183D2CF0}" type="parTrans" cxnId="{334494DB-7E18-7A41-BE77-4D9E004C58A1}">
      <dgm:prSet/>
      <dgm:spPr/>
    </dgm:pt>
    <dgm:pt modelId="{7030D38B-80A5-2746-9B31-180E6F4169DB}" type="sibTrans" cxnId="{334494DB-7E18-7A41-BE77-4D9E004C58A1}">
      <dgm:prSet/>
      <dgm:spPr/>
    </dgm:pt>
    <dgm:pt modelId="{C559639B-D9AB-1B49-A598-2C9D63F1E200}">
      <dgm:prSet phldrT="[Text]"/>
      <dgm:spPr/>
      <dgm:t>
        <a:bodyPr/>
        <a:lstStyle/>
        <a:p>
          <a:r>
            <a:rPr lang="en-US" dirty="0" err="1" smtClean="0"/>
            <a:t>Concepting</a:t>
          </a:r>
          <a:r>
            <a:rPr lang="en-US" dirty="0" smtClean="0"/>
            <a:t> stage</a:t>
          </a:r>
          <a:endParaRPr lang="en-US" dirty="0"/>
        </a:p>
      </dgm:t>
    </dgm:pt>
    <dgm:pt modelId="{AB4ABF48-4D3C-9141-A6CE-3F9995A8B132}" type="parTrans" cxnId="{FA8AE733-E4FB-8742-937B-48CA02C58FC6}">
      <dgm:prSet/>
      <dgm:spPr/>
    </dgm:pt>
    <dgm:pt modelId="{77865C0E-95C7-7C47-9502-1EF2EC07055A}" type="sibTrans" cxnId="{FA8AE733-E4FB-8742-937B-48CA02C58FC6}">
      <dgm:prSet/>
      <dgm:spPr/>
    </dgm:pt>
    <dgm:pt modelId="{5C1C7905-B1AA-2C40-A469-2A57F2C58469}">
      <dgm:prSet phldrT="[Text]"/>
      <dgm:spPr/>
      <dgm:t>
        <a:bodyPr/>
        <a:lstStyle/>
        <a:p>
          <a:r>
            <a:rPr lang="en-US" dirty="0" smtClean="0"/>
            <a:t>Build stage</a:t>
          </a:r>
          <a:endParaRPr lang="en-US" dirty="0"/>
        </a:p>
      </dgm:t>
    </dgm:pt>
    <dgm:pt modelId="{93B2EE4C-B3DE-8940-B72E-EEDC80702EE6}" type="parTrans" cxnId="{9ED98955-DCF6-234D-BBBF-05623F360BDD}">
      <dgm:prSet/>
      <dgm:spPr/>
    </dgm:pt>
    <dgm:pt modelId="{9B10F7AF-55D0-C749-9F4A-165BE6C2385B}" type="sibTrans" cxnId="{9ED98955-DCF6-234D-BBBF-05623F360BDD}">
      <dgm:prSet/>
      <dgm:spPr/>
    </dgm:pt>
    <dgm:pt modelId="{2FBA6042-1D3F-FD45-B8DA-1E3767E439B7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227B47C7-72A7-AC47-ADA1-ECB6C0CB73D6}" type="parTrans" cxnId="{6205BBF0-8626-CF4F-81D1-6114330FEA8A}">
      <dgm:prSet/>
      <dgm:spPr/>
    </dgm:pt>
    <dgm:pt modelId="{093761F6-23B7-B34D-9D59-8DD4FD8D8260}" type="sibTrans" cxnId="{6205BBF0-8626-CF4F-81D1-6114330FEA8A}">
      <dgm:prSet/>
      <dgm:spPr/>
    </dgm:pt>
    <dgm:pt modelId="{27AACB5A-BFC3-BF4A-A4E7-540F38D14163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C5C68D7-0BCB-DD4A-B925-F2293112195B}" type="parTrans" cxnId="{D809F54F-0EA3-F24F-8B63-EA5B25B87AFD}">
      <dgm:prSet/>
      <dgm:spPr/>
    </dgm:pt>
    <dgm:pt modelId="{70131370-B034-8140-B335-D1E371C3C98C}" type="sibTrans" cxnId="{D809F54F-0EA3-F24F-8B63-EA5B25B87AFD}">
      <dgm:prSet/>
      <dgm:spPr/>
    </dgm:pt>
    <dgm:pt modelId="{F27CFEE9-BD56-8943-B9F6-35F1E49BA691}">
      <dgm:prSet phldrT="[Text]"/>
      <dgm:spPr/>
      <dgm:t>
        <a:bodyPr/>
        <a:lstStyle/>
        <a:p>
          <a:r>
            <a:rPr lang="en-US" dirty="0" smtClean="0"/>
            <a:t>Connections</a:t>
          </a:r>
          <a:endParaRPr lang="en-US" dirty="0"/>
        </a:p>
      </dgm:t>
    </dgm:pt>
    <dgm:pt modelId="{CAEB420B-D1CC-6D4A-9D03-7F706E1B4B08}" type="parTrans" cxnId="{17DEE64A-0930-7C4A-BFEC-C757B9F25492}">
      <dgm:prSet/>
      <dgm:spPr/>
    </dgm:pt>
    <dgm:pt modelId="{D63147FD-32E7-B240-9288-B13037A38F94}" type="sibTrans" cxnId="{17DEE64A-0930-7C4A-BFEC-C757B9F25492}">
      <dgm:prSet/>
      <dgm:spPr/>
    </dgm:pt>
    <dgm:pt modelId="{64FCD341-D7FD-264F-8CFF-899C856D8808}">
      <dgm:prSet phldrT="[Text]"/>
      <dgm:spPr/>
      <dgm:t>
        <a:bodyPr/>
        <a:lstStyle/>
        <a:p>
          <a:r>
            <a:rPr lang="en-US" dirty="0" smtClean="0"/>
            <a:t>MVP cheap, fast</a:t>
          </a:r>
          <a:endParaRPr lang="en-US" dirty="0"/>
        </a:p>
      </dgm:t>
    </dgm:pt>
    <dgm:pt modelId="{5B4E52B0-9011-5B46-BB96-3F8563C2C6F9}" type="parTrans" cxnId="{E64A737E-958A-5042-A0E3-3D2DC7690065}">
      <dgm:prSet/>
      <dgm:spPr/>
    </dgm:pt>
    <dgm:pt modelId="{14E2C643-D3D8-C44E-97AB-4D685BDDF021}" type="sibTrans" cxnId="{E64A737E-958A-5042-A0E3-3D2DC7690065}">
      <dgm:prSet/>
      <dgm:spPr/>
    </dgm:pt>
    <dgm:pt modelId="{DCC00C95-6912-4A43-8BD7-06427F440CC8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D0E4163F-09E7-2049-8766-3B27BCBDE23F}" type="parTrans" cxnId="{52A4428A-2385-744D-83EB-AB4F734574F7}">
      <dgm:prSet/>
      <dgm:spPr/>
    </dgm:pt>
    <dgm:pt modelId="{59793A66-D0DC-F449-A370-62E462CD7307}" type="sibTrans" cxnId="{52A4428A-2385-744D-83EB-AB4F734574F7}">
      <dgm:prSet/>
      <dgm:spPr/>
    </dgm:pt>
    <dgm:pt modelId="{1BA3D334-8A2D-8D4B-B82F-14674E10CC53}">
      <dgm:prSet phldrT="[Text]"/>
      <dgm:spPr/>
      <dgm:t>
        <a:bodyPr/>
        <a:lstStyle/>
        <a:p>
          <a:r>
            <a:rPr lang="en-US" dirty="0" smtClean="0"/>
            <a:t>CTO partner</a:t>
          </a:r>
          <a:endParaRPr lang="en-US" dirty="0"/>
        </a:p>
      </dgm:t>
    </dgm:pt>
    <dgm:pt modelId="{DB310F0B-5C13-BF4D-A8F6-DF8084FD9A68}" type="parTrans" cxnId="{5543607B-1EBE-EB4F-81E5-CEECC117FFE4}">
      <dgm:prSet/>
      <dgm:spPr/>
    </dgm:pt>
    <dgm:pt modelId="{0EEC1A43-E22C-4A48-8361-5AFAF360CB74}" type="sibTrans" cxnId="{5543607B-1EBE-EB4F-81E5-CEECC117FFE4}">
      <dgm:prSet/>
      <dgm:spPr/>
    </dgm:pt>
    <dgm:pt modelId="{66EFC987-E9B0-DA48-BF32-C66FE8F12748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E8995E6D-2BBA-3C45-95DC-6C07D7E6428B}" type="parTrans" cxnId="{86556745-C91D-2C4D-A18C-EC29BFC10D88}">
      <dgm:prSet/>
      <dgm:spPr/>
    </dgm:pt>
    <dgm:pt modelId="{89DB22ED-FAA9-BF40-BEC2-B2011A179731}" type="sibTrans" cxnId="{86556745-C91D-2C4D-A18C-EC29BFC10D88}">
      <dgm:prSet/>
      <dgm:spPr/>
    </dgm:pt>
    <dgm:pt modelId="{6CAA17DC-1D7C-AA41-899E-64A947AA6C75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780377E3-B6F0-7E49-AAF7-460D0E8FED26}" type="parTrans" cxnId="{73C284EB-C325-5F4C-AED0-04A6D2D6869C}">
      <dgm:prSet/>
      <dgm:spPr/>
    </dgm:pt>
    <dgm:pt modelId="{31436C3B-5987-9F4D-A2CE-1C382F809345}" type="sibTrans" cxnId="{73C284EB-C325-5F4C-AED0-04A6D2D6869C}">
      <dgm:prSet/>
      <dgm:spPr/>
    </dgm:pt>
    <dgm:pt modelId="{C6AB3235-8C81-6246-B11A-029AA07EF305}">
      <dgm:prSet phldrT="[Text]"/>
      <dgm:spPr/>
      <dgm:t>
        <a:bodyPr/>
        <a:lstStyle/>
        <a:p>
          <a:r>
            <a:rPr lang="en-US" dirty="0" smtClean="0"/>
            <a:t>Speed/Scale</a:t>
          </a:r>
          <a:endParaRPr lang="en-US" dirty="0"/>
        </a:p>
      </dgm:t>
    </dgm:pt>
    <dgm:pt modelId="{8B0A4E66-B372-FF45-B8CA-3E02E10CA3B2}" type="parTrans" cxnId="{B3F4A245-D017-7C41-9503-059FD6A75E8C}">
      <dgm:prSet/>
      <dgm:spPr/>
    </dgm:pt>
    <dgm:pt modelId="{D32A7034-86D9-B24C-8F1C-94DA3D92B5C1}" type="sibTrans" cxnId="{B3F4A245-D017-7C41-9503-059FD6A75E8C}">
      <dgm:prSet/>
      <dgm:spPr/>
    </dgm:pt>
    <dgm:pt modelId="{99BEC77D-3F60-C341-AFAC-A1A86029AA42}">
      <dgm:prSet phldrT="[Text]"/>
      <dgm:spPr/>
      <dgm:t>
        <a:bodyPr/>
        <a:lstStyle/>
        <a:p>
          <a:r>
            <a:rPr lang="en-US" dirty="0" smtClean="0"/>
            <a:t>Scaling stage</a:t>
          </a:r>
          <a:endParaRPr lang="en-US" dirty="0"/>
        </a:p>
      </dgm:t>
    </dgm:pt>
    <dgm:pt modelId="{F2349434-1BB1-8748-91BA-2C33423F5662}" type="parTrans" cxnId="{4D944B64-9DE8-464D-92A6-A9E46D98724A}">
      <dgm:prSet/>
      <dgm:spPr/>
    </dgm:pt>
    <dgm:pt modelId="{E2AA1975-FABE-9145-8E66-14155B26A308}" type="sibTrans" cxnId="{4D944B64-9DE8-464D-92A6-A9E46D98724A}">
      <dgm:prSet/>
      <dgm:spPr/>
    </dgm:pt>
    <dgm:pt modelId="{21834B05-4EC5-BE47-B975-E770A1A3C0A8}">
      <dgm:prSet phldrT="[Text]"/>
      <dgm:spPr/>
      <dgm:t>
        <a:bodyPr/>
        <a:lstStyle/>
        <a:p>
          <a:r>
            <a:rPr lang="en-US" dirty="0" smtClean="0"/>
            <a:t>More engineers</a:t>
          </a:r>
          <a:endParaRPr lang="en-US" dirty="0"/>
        </a:p>
      </dgm:t>
    </dgm:pt>
    <dgm:pt modelId="{E0EAA080-722B-EE4F-BCD2-522C216D2C3F}" type="parTrans" cxnId="{EC980D6A-D65A-3948-92A2-4AFA322F5AFA}">
      <dgm:prSet/>
      <dgm:spPr/>
    </dgm:pt>
    <dgm:pt modelId="{52A16E67-7DA3-6340-AD52-03CC439B692A}" type="sibTrans" cxnId="{EC980D6A-D65A-3948-92A2-4AFA322F5AFA}">
      <dgm:prSet/>
      <dgm:spPr/>
    </dgm:pt>
    <dgm:pt modelId="{F7117F4D-DEAB-8041-BBAF-DAE0C20B60D9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1B29A668-061B-124B-BCE0-5697913BAB4D}" type="parTrans" cxnId="{9DBB715F-FF3B-D841-9932-52FA0BB01E1E}">
      <dgm:prSet/>
      <dgm:spPr/>
    </dgm:pt>
    <dgm:pt modelId="{AF821381-0F3B-B643-94D9-356F4FF8EF49}" type="sibTrans" cxnId="{9DBB715F-FF3B-D841-9932-52FA0BB01E1E}">
      <dgm:prSet/>
      <dgm:spPr/>
    </dgm:pt>
    <dgm:pt modelId="{08BBB9EC-DB7C-3B46-B42E-906E71E7BD1C}">
      <dgm:prSet phldrT="[Text]"/>
      <dgm:spPr/>
      <dgm:t>
        <a:bodyPr/>
        <a:lstStyle/>
        <a:p>
          <a:r>
            <a:rPr lang="en-US" dirty="0" smtClean="0"/>
            <a:t>IT infrastructure</a:t>
          </a:r>
          <a:endParaRPr lang="en-US" dirty="0"/>
        </a:p>
      </dgm:t>
    </dgm:pt>
    <dgm:pt modelId="{5E14345C-EBC6-2C4B-967E-B60110A14A13}" type="parTrans" cxnId="{E8D65DCD-B0E9-A04A-8649-7A443D610DED}">
      <dgm:prSet/>
      <dgm:spPr/>
    </dgm:pt>
    <dgm:pt modelId="{843842FC-7575-4243-8E50-A28DB66EA82E}" type="sibTrans" cxnId="{E8D65DCD-B0E9-A04A-8649-7A443D610DED}">
      <dgm:prSet/>
      <dgm:spPr/>
    </dgm:pt>
    <dgm:pt modelId="{B751D1EF-582C-2447-8F32-3D71F4BB8BA9}" type="pres">
      <dgm:prSet presAssocID="{B3471ACF-F02B-0148-ADED-4EDAC5A0EC60}" presName="Name0" presStyleCnt="0">
        <dgm:presLayoutVars>
          <dgm:dir/>
          <dgm:animLvl val="lvl"/>
          <dgm:resizeHandles val="exact"/>
        </dgm:presLayoutVars>
      </dgm:prSet>
      <dgm:spPr/>
    </dgm:pt>
    <dgm:pt modelId="{28E9B7FD-4E73-6549-9A3C-C9C3F11AB9C0}" type="pres">
      <dgm:prSet presAssocID="{91ECAC54-A2F5-E044-A718-942D090993E4}" presName="Name8" presStyleCnt="0"/>
      <dgm:spPr/>
    </dgm:pt>
    <dgm:pt modelId="{496BD920-3458-2B47-8130-E33376B0FA38}" type="pres">
      <dgm:prSet presAssocID="{91ECAC54-A2F5-E044-A718-942D090993E4}" presName="acctBkgd" presStyleLbl="alignAcc1" presStyleIdx="0" presStyleCnt="4"/>
      <dgm:spPr/>
    </dgm:pt>
    <dgm:pt modelId="{C30709DD-7B49-684A-8F9C-5931BFA81612}" type="pres">
      <dgm:prSet presAssocID="{91ECAC54-A2F5-E044-A718-942D090993E4}" presName="acctTx" presStyleLbl="alignAcc1" presStyleIdx="0" presStyleCnt="4">
        <dgm:presLayoutVars>
          <dgm:bulletEnabled val="1"/>
        </dgm:presLayoutVars>
      </dgm:prSet>
      <dgm:spPr/>
    </dgm:pt>
    <dgm:pt modelId="{98E1E7A1-4094-6F42-8C87-ECA4E6CC74DB}" type="pres">
      <dgm:prSet presAssocID="{91ECAC54-A2F5-E044-A718-942D090993E4}" presName="level" presStyleLbl="node1" presStyleIdx="0" presStyleCnt="4">
        <dgm:presLayoutVars>
          <dgm:chMax val="1"/>
          <dgm:bulletEnabled val="1"/>
        </dgm:presLayoutVars>
      </dgm:prSet>
      <dgm:spPr/>
    </dgm:pt>
    <dgm:pt modelId="{E7B436EB-F1D6-4E4B-A45A-184A3E2801DC}" type="pres">
      <dgm:prSet presAssocID="{91ECAC54-A2F5-E044-A718-942D090993E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8EB3A8-92FA-3442-8511-1B59B433B17B}" type="pres">
      <dgm:prSet presAssocID="{C559639B-D9AB-1B49-A598-2C9D63F1E200}" presName="Name8" presStyleCnt="0"/>
      <dgm:spPr/>
    </dgm:pt>
    <dgm:pt modelId="{E8711004-A79C-E84A-BB6C-551FD46B60D9}" type="pres">
      <dgm:prSet presAssocID="{C559639B-D9AB-1B49-A598-2C9D63F1E200}" presName="acctBkgd" presStyleLbl="alignAcc1" presStyleIdx="1" presStyleCnt="4"/>
      <dgm:spPr/>
      <dgm:t>
        <a:bodyPr/>
        <a:lstStyle/>
        <a:p>
          <a:endParaRPr lang="en-US"/>
        </a:p>
      </dgm:t>
    </dgm:pt>
    <dgm:pt modelId="{49205E4E-76B7-8948-B093-064C85A2FC61}" type="pres">
      <dgm:prSet presAssocID="{C559639B-D9AB-1B49-A598-2C9D63F1E200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5014A-2C2D-1E41-AD4C-A433202774CF}" type="pres">
      <dgm:prSet presAssocID="{C559639B-D9AB-1B49-A598-2C9D63F1E200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1C88-6846-B94B-B924-1969CDF7CC42}" type="pres">
      <dgm:prSet presAssocID="{C559639B-D9AB-1B49-A598-2C9D63F1E20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28CA-6638-4F41-8E85-63C27B2AEC7B}" type="pres">
      <dgm:prSet presAssocID="{5C1C7905-B1AA-2C40-A469-2A57F2C58469}" presName="Name8" presStyleCnt="0"/>
      <dgm:spPr/>
    </dgm:pt>
    <dgm:pt modelId="{1C3D28C7-1E5F-CF41-8338-D2C597E520C3}" type="pres">
      <dgm:prSet presAssocID="{5C1C7905-B1AA-2C40-A469-2A57F2C58469}" presName="acctBkgd" presStyleLbl="alignAcc1" presStyleIdx="2" presStyleCnt="4"/>
      <dgm:spPr/>
      <dgm:t>
        <a:bodyPr/>
        <a:lstStyle/>
        <a:p>
          <a:endParaRPr lang="en-US"/>
        </a:p>
      </dgm:t>
    </dgm:pt>
    <dgm:pt modelId="{6712DA5E-4FB0-B94C-B6D1-F02BB2ABC33A}" type="pres">
      <dgm:prSet presAssocID="{5C1C7905-B1AA-2C40-A469-2A57F2C58469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DB8E-15E6-324A-8914-306ECDC7928C}" type="pres">
      <dgm:prSet presAssocID="{5C1C7905-B1AA-2C40-A469-2A57F2C58469}" presName="level" presStyleLbl="node1" presStyleIdx="2" presStyleCnt="4">
        <dgm:presLayoutVars>
          <dgm:chMax val="1"/>
          <dgm:bulletEnabled val="1"/>
        </dgm:presLayoutVars>
      </dgm:prSet>
      <dgm:spPr/>
    </dgm:pt>
    <dgm:pt modelId="{0E6B5700-3091-214B-8535-EE851B91B59D}" type="pres">
      <dgm:prSet presAssocID="{5C1C7905-B1AA-2C40-A469-2A57F2C5846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AE50E1-DF2A-964C-ACD4-7D01DD45176D}" type="pres">
      <dgm:prSet presAssocID="{99BEC77D-3F60-C341-AFAC-A1A86029AA42}" presName="Name8" presStyleCnt="0"/>
      <dgm:spPr/>
    </dgm:pt>
    <dgm:pt modelId="{481B595E-653F-9C40-A731-B860258430A4}" type="pres">
      <dgm:prSet presAssocID="{99BEC77D-3F60-C341-AFAC-A1A86029AA42}" presName="acctBkgd" presStyleLbl="alignAcc1" presStyleIdx="3" presStyleCnt="4"/>
      <dgm:spPr/>
    </dgm:pt>
    <dgm:pt modelId="{8F3D15B9-1C0A-1946-84DC-C23F01523C52}" type="pres">
      <dgm:prSet presAssocID="{99BEC77D-3F60-C341-AFAC-A1A86029AA42}" presName="acctTx" presStyleLbl="alignAcc1" presStyleIdx="3" presStyleCnt="4">
        <dgm:presLayoutVars>
          <dgm:bulletEnabled val="1"/>
        </dgm:presLayoutVars>
      </dgm:prSet>
      <dgm:spPr/>
    </dgm:pt>
    <dgm:pt modelId="{687CBC0B-004E-344F-B38E-489B21050C37}" type="pres">
      <dgm:prSet presAssocID="{99BEC77D-3F60-C341-AFAC-A1A86029AA42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142DD-9CC1-324A-810C-B52EFFE36D95}" type="pres">
      <dgm:prSet presAssocID="{99BEC77D-3F60-C341-AFAC-A1A86029AA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3607B-1EBE-EB4F-81E5-CEECC117FFE4}" srcId="{C559639B-D9AB-1B49-A598-2C9D63F1E200}" destId="{1BA3D334-8A2D-8D4B-B82F-14674E10CC53}" srcOrd="2" destOrd="0" parTransId="{DB310F0B-5C13-BF4D-A8F6-DF8084FD9A68}" sibTransId="{0EEC1A43-E22C-4A48-8361-5AFAF360CB74}"/>
    <dgm:cxn modelId="{90C14D7F-EC94-C440-99EE-69D33F78B2B8}" type="presOf" srcId="{64FCD341-D7FD-264F-8CFF-899C856D8808}" destId="{E8711004-A79C-E84A-BB6C-551FD46B60D9}" srcOrd="0" destOrd="0" presId="urn:microsoft.com/office/officeart/2005/8/layout/pyramid3"/>
    <dgm:cxn modelId="{334494DB-7E18-7A41-BE77-4D9E004C58A1}" srcId="{B3471ACF-F02B-0148-ADED-4EDAC5A0EC60}" destId="{91ECAC54-A2F5-E044-A718-942D090993E4}" srcOrd="0" destOrd="0" parTransId="{188B425B-CDF7-204A-B120-21D2183D2CF0}" sibTransId="{7030D38B-80A5-2746-9B31-180E6F4169DB}"/>
    <dgm:cxn modelId="{372D7FB3-C1E3-184C-8EFE-EAF181020964}" type="presOf" srcId="{91ECAC54-A2F5-E044-A718-942D090993E4}" destId="{98E1E7A1-4094-6F42-8C87-ECA4E6CC74DB}" srcOrd="0" destOrd="0" presId="urn:microsoft.com/office/officeart/2005/8/layout/pyramid3"/>
    <dgm:cxn modelId="{6E1A5BE3-6BFB-CF4F-8EC3-CE3AEB1E5014}" type="presOf" srcId="{5C1C7905-B1AA-2C40-A469-2A57F2C58469}" destId="{0E6B5700-3091-214B-8535-EE851B91B59D}" srcOrd="1" destOrd="0" presId="urn:microsoft.com/office/officeart/2005/8/layout/pyramid3"/>
    <dgm:cxn modelId="{58DA661F-48A2-774A-A2A8-BE4115E11230}" type="presOf" srcId="{C6AB3235-8C81-6246-B11A-029AA07EF305}" destId="{6712DA5E-4FB0-B94C-B6D1-F02BB2ABC33A}" srcOrd="1" destOrd="2" presId="urn:microsoft.com/office/officeart/2005/8/layout/pyramid3"/>
    <dgm:cxn modelId="{D809F54F-0EA3-F24F-8B63-EA5B25B87AFD}" srcId="{91ECAC54-A2F5-E044-A718-942D090993E4}" destId="{27AACB5A-BFC3-BF4A-A4E7-540F38D14163}" srcOrd="1" destOrd="0" parTransId="{BC5C68D7-0BCB-DD4A-B925-F2293112195B}" sibTransId="{70131370-B034-8140-B335-D1E371C3C98C}"/>
    <dgm:cxn modelId="{D73736BF-F422-E047-9350-14ECBC11508D}" type="presOf" srcId="{91ECAC54-A2F5-E044-A718-942D090993E4}" destId="{E7B436EB-F1D6-4E4B-A45A-184A3E2801DC}" srcOrd="1" destOrd="0" presId="urn:microsoft.com/office/officeart/2005/8/layout/pyramid3"/>
    <dgm:cxn modelId="{1FF7DA6F-DAC8-2A49-BC6F-0F77FD65A8CD}" type="presOf" srcId="{99BEC77D-3F60-C341-AFAC-A1A86029AA42}" destId="{796142DD-9CC1-324A-810C-B52EFFE36D95}" srcOrd="1" destOrd="0" presId="urn:microsoft.com/office/officeart/2005/8/layout/pyramid3"/>
    <dgm:cxn modelId="{38DDF3DC-F757-6C46-8EA4-D7F163839975}" type="presOf" srcId="{1BA3D334-8A2D-8D4B-B82F-14674E10CC53}" destId="{E8711004-A79C-E84A-BB6C-551FD46B60D9}" srcOrd="0" destOrd="2" presId="urn:microsoft.com/office/officeart/2005/8/layout/pyramid3"/>
    <dgm:cxn modelId="{0A7EAB17-4565-6747-BBFE-1CCE117970D7}" type="presOf" srcId="{27AACB5A-BFC3-BF4A-A4E7-540F38D14163}" destId="{C30709DD-7B49-684A-8F9C-5931BFA81612}" srcOrd="1" destOrd="1" presId="urn:microsoft.com/office/officeart/2005/8/layout/pyramid3"/>
    <dgm:cxn modelId="{73C284EB-C325-5F4C-AED0-04A6D2D6869C}" srcId="{5C1C7905-B1AA-2C40-A469-2A57F2C58469}" destId="{6CAA17DC-1D7C-AA41-899E-64A947AA6C75}" srcOrd="1" destOrd="0" parTransId="{780377E3-B6F0-7E49-AAF7-460D0E8FED26}" sibTransId="{31436C3B-5987-9F4D-A2CE-1C382F809345}"/>
    <dgm:cxn modelId="{D70044B7-FCB8-6746-A67C-7F479EF0C9D1}" type="presOf" srcId="{C559639B-D9AB-1B49-A598-2C9D63F1E200}" destId="{4A45014A-2C2D-1E41-AD4C-A433202774CF}" srcOrd="0" destOrd="0" presId="urn:microsoft.com/office/officeart/2005/8/layout/pyramid3"/>
    <dgm:cxn modelId="{9ED98955-DCF6-234D-BBBF-05623F360BDD}" srcId="{B3471ACF-F02B-0148-ADED-4EDAC5A0EC60}" destId="{5C1C7905-B1AA-2C40-A469-2A57F2C58469}" srcOrd="2" destOrd="0" parTransId="{93B2EE4C-B3DE-8940-B72E-EEDC80702EE6}" sibTransId="{9B10F7AF-55D0-C749-9F4A-165BE6C2385B}"/>
    <dgm:cxn modelId="{86556745-C91D-2C4D-A18C-EC29BFC10D88}" srcId="{5C1C7905-B1AA-2C40-A469-2A57F2C58469}" destId="{66EFC987-E9B0-DA48-BF32-C66FE8F12748}" srcOrd="0" destOrd="0" parTransId="{E8995E6D-2BBA-3C45-95DC-6C07D7E6428B}" sibTransId="{89DB22ED-FAA9-BF40-BEC2-B2011A179731}"/>
    <dgm:cxn modelId="{25225F9E-8EEB-274B-95F3-E1A1BA7DFBC6}" type="presOf" srcId="{C559639B-D9AB-1B49-A598-2C9D63F1E200}" destId="{F4B11C88-6846-B94B-B924-1969CDF7CC42}" srcOrd="1" destOrd="0" presId="urn:microsoft.com/office/officeart/2005/8/layout/pyramid3"/>
    <dgm:cxn modelId="{E64A737E-958A-5042-A0E3-3D2DC7690065}" srcId="{C559639B-D9AB-1B49-A598-2C9D63F1E200}" destId="{64FCD341-D7FD-264F-8CFF-899C856D8808}" srcOrd="0" destOrd="0" parTransId="{5B4E52B0-9011-5B46-BB96-3F8563C2C6F9}" sibTransId="{14E2C643-D3D8-C44E-97AB-4D685BDDF021}"/>
    <dgm:cxn modelId="{5D2CE734-8A29-9141-9864-3344579396A1}" type="presOf" srcId="{1BA3D334-8A2D-8D4B-B82F-14674E10CC53}" destId="{49205E4E-76B7-8948-B093-064C85A2FC61}" srcOrd="1" destOrd="2" presId="urn:microsoft.com/office/officeart/2005/8/layout/pyramid3"/>
    <dgm:cxn modelId="{0A735CC3-EF97-D641-B38E-FAE04360C265}" type="presOf" srcId="{DCC00C95-6912-4A43-8BD7-06427F440CC8}" destId="{E8711004-A79C-E84A-BB6C-551FD46B60D9}" srcOrd="0" destOrd="1" presId="urn:microsoft.com/office/officeart/2005/8/layout/pyramid3"/>
    <dgm:cxn modelId="{26FAA9B4-BA1A-8C4A-8C42-D55EBE756324}" type="presOf" srcId="{08BBB9EC-DB7C-3B46-B42E-906E71E7BD1C}" destId="{481B595E-653F-9C40-A731-B860258430A4}" srcOrd="0" destOrd="2" presId="urn:microsoft.com/office/officeart/2005/8/layout/pyramid3"/>
    <dgm:cxn modelId="{17DEE64A-0930-7C4A-BFEC-C757B9F25492}" srcId="{91ECAC54-A2F5-E044-A718-942D090993E4}" destId="{F27CFEE9-BD56-8943-B9F6-35F1E49BA691}" srcOrd="2" destOrd="0" parTransId="{CAEB420B-D1CC-6D4A-9D03-7F706E1B4B08}" sibTransId="{D63147FD-32E7-B240-9288-B13037A38F94}"/>
    <dgm:cxn modelId="{9CE30E48-0ED2-D843-AA67-05E45EAE6518}" type="presOf" srcId="{64FCD341-D7FD-264F-8CFF-899C856D8808}" destId="{49205E4E-76B7-8948-B093-064C85A2FC61}" srcOrd="1" destOrd="0" presId="urn:microsoft.com/office/officeart/2005/8/layout/pyramid3"/>
    <dgm:cxn modelId="{FFA3FC79-2011-FD4C-8E5D-0DB3C0119852}" type="presOf" srcId="{F7117F4D-DEAB-8041-BBAF-DAE0C20B60D9}" destId="{481B595E-653F-9C40-A731-B860258430A4}" srcOrd="0" destOrd="1" presId="urn:microsoft.com/office/officeart/2005/8/layout/pyramid3"/>
    <dgm:cxn modelId="{2C4AB422-8676-584C-88CC-67AFEDFBD044}" type="presOf" srcId="{08BBB9EC-DB7C-3B46-B42E-906E71E7BD1C}" destId="{8F3D15B9-1C0A-1946-84DC-C23F01523C52}" srcOrd="1" destOrd="2" presId="urn:microsoft.com/office/officeart/2005/8/layout/pyramid3"/>
    <dgm:cxn modelId="{EC980D6A-D65A-3948-92A2-4AFA322F5AFA}" srcId="{99BEC77D-3F60-C341-AFAC-A1A86029AA42}" destId="{21834B05-4EC5-BE47-B975-E770A1A3C0A8}" srcOrd="0" destOrd="0" parTransId="{E0EAA080-722B-EE4F-BCD2-522C216D2C3F}" sibTransId="{52A16E67-7DA3-6340-AD52-03CC439B692A}"/>
    <dgm:cxn modelId="{3E13D742-A86B-AD4A-B70D-63B79B1A7F60}" type="presOf" srcId="{DCC00C95-6912-4A43-8BD7-06427F440CC8}" destId="{49205E4E-76B7-8948-B093-064C85A2FC61}" srcOrd="1" destOrd="1" presId="urn:microsoft.com/office/officeart/2005/8/layout/pyramid3"/>
    <dgm:cxn modelId="{D847C91D-0BDC-3247-87DB-9E7A6B6C81BA}" type="presOf" srcId="{66EFC987-E9B0-DA48-BF32-C66FE8F12748}" destId="{1C3D28C7-1E5F-CF41-8338-D2C597E520C3}" srcOrd="0" destOrd="0" presId="urn:microsoft.com/office/officeart/2005/8/layout/pyramid3"/>
    <dgm:cxn modelId="{B3F4A245-D017-7C41-9503-059FD6A75E8C}" srcId="{5C1C7905-B1AA-2C40-A469-2A57F2C58469}" destId="{C6AB3235-8C81-6246-B11A-029AA07EF305}" srcOrd="2" destOrd="0" parTransId="{8B0A4E66-B372-FF45-B8CA-3E02E10CA3B2}" sibTransId="{D32A7034-86D9-B24C-8F1C-94DA3D92B5C1}"/>
    <dgm:cxn modelId="{5CF33624-EA61-5548-8CB9-62DA934286C3}" type="presOf" srcId="{C6AB3235-8C81-6246-B11A-029AA07EF305}" destId="{1C3D28C7-1E5F-CF41-8338-D2C597E520C3}" srcOrd="0" destOrd="2" presId="urn:microsoft.com/office/officeart/2005/8/layout/pyramid3"/>
    <dgm:cxn modelId="{345975FC-2EC1-E044-92A4-CD9C22DB6561}" type="presOf" srcId="{F7117F4D-DEAB-8041-BBAF-DAE0C20B60D9}" destId="{8F3D15B9-1C0A-1946-84DC-C23F01523C52}" srcOrd="1" destOrd="1" presId="urn:microsoft.com/office/officeart/2005/8/layout/pyramid3"/>
    <dgm:cxn modelId="{382B4A5B-919D-7842-999B-73411F62568D}" type="presOf" srcId="{B3471ACF-F02B-0148-ADED-4EDAC5A0EC60}" destId="{B751D1EF-582C-2447-8F32-3D71F4BB8BA9}" srcOrd="0" destOrd="0" presId="urn:microsoft.com/office/officeart/2005/8/layout/pyramid3"/>
    <dgm:cxn modelId="{FA8AE733-E4FB-8742-937B-48CA02C58FC6}" srcId="{B3471ACF-F02B-0148-ADED-4EDAC5A0EC60}" destId="{C559639B-D9AB-1B49-A598-2C9D63F1E200}" srcOrd="1" destOrd="0" parTransId="{AB4ABF48-4D3C-9141-A6CE-3F9995A8B132}" sibTransId="{77865C0E-95C7-7C47-9502-1EF2EC07055A}"/>
    <dgm:cxn modelId="{2DBD57A0-CAB0-034B-8A98-620F33A11056}" type="presOf" srcId="{99BEC77D-3F60-C341-AFAC-A1A86029AA42}" destId="{687CBC0B-004E-344F-B38E-489B21050C37}" srcOrd="0" destOrd="0" presId="urn:microsoft.com/office/officeart/2005/8/layout/pyramid3"/>
    <dgm:cxn modelId="{E8D65DCD-B0E9-A04A-8649-7A443D610DED}" srcId="{99BEC77D-3F60-C341-AFAC-A1A86029AA42}" destId="{08BBB9EC-DB7C-3B46-B42E-906E71E7BD1C}" srcOrd="2" destOrd="0" parTransId="{5E14345C-EBC6-2C4B-967E-B60110A14A13}" sibTransId="{843842FC-7575-4243-8E50-A28DB66EA82E}"/>
    <dgm:cxn modelId="{D14482F4-14B5-0544-8501-177F433426AB}" type="presOf" srcId="{5C1C7905-B1AA-2C40-A469-2A57F2C58469}" destId="{1537DB8E-15E6-324A-8914-306ECDC7928C}" srcOrd="0" destOrd="0" presId="urn:microsoft.com/office/officeart/2005/8/layout/pyramid3"/>
    <dgm:cxn modelId="{C0375BF8-385A-E94D-A762-C9B3AD572D3A}" type="presOf" srcId="{27AACB5A-BFC3-BF4A-A4E7-540F38D14163}" destId="{496BD920-3458-2B47-8130-E33376B0FA38}" srcOrd="0" destOrd="1" presId="urn:microsoft.com/office/officeart/2005/8/layout/pyramid3"/>
    <dgm:cxn modelId="{BCCC613D-1A9A-CB45-ABF7-09F074BD7F5C}" type="presOf" srcId="{6CAA17DC-1D7C-AA41-899E-64A947AA6C75}" destId="{6712DA5E-4FB0-B94C-B6D1-F02BB2ABC33A}" srcOrd="1" destOrd="1" presId="urn:microsoft.com/office/officeart/2005/8/layout/pyramid3"/>
    <dgm:cxn modelId="{52A4428A-2385-744D-83EB-AB4F734574F7}" srcId="{C559639B-D9AB-1B49-A598-2C9D63F1E200}" destId="{DCC00C95-6912-4A43-8BD7-06427F440CC8}" srcOrd="1" destOrd="0" parTransId="{D0E4163F-09E7-2049-8766-3B27BCBDE23F}" sibTransId="{59793A66-D0DC-F449-A370-62E462CD7307}"/>
    <dgm:cxn modelId="{3E9CEF84-C107-8E4A-85A1-A4DD0E1C7779}" type="presOf" srcId="{2FBA6042-1D3F-FD45-B8DA-1E3767E439B7}" destId="{C30709DD-7B49-684A-8F9C-5931BFA81612}" srcOrd="1" destOrd="0" presId="urn:microsoft.com/office/officeart/2005/8/layout/pyramid3"/>
    <dgm:cxn modelId="{B8CC4E78-E8FE-A145-BB89-02A8C4CF51CA}" type="presOf" srcId="{21834B05-4EC5-BE47-B975-E770A1A3C0A8}" destId="{481B595E-653F-9C40-A731-B860258430A4}" srcOrd="0" destOrd="0" presId="urn:microsoft.com/office/officeart/2005/8/layout/pyramid3"/>
    <dgm:cxn modelId="{EB142B01-F9D4-2B41-9DD3-4A2CC6260D56}" type="presOf" srcId="{F27CFEE9-BD56-8943-B9F6-35F1E49BA691}" destId="{496BD920-3458-2B47-8130-E33376B0FA38}" srcOrd="0" destOrd="2" presId="urn:microsoft.com/office/officeart/2005/8/layout/pyramid3"/>
    <dgm:cxn modelId="{B237D47D-58FA-0748-B287-6BF7E828984D}" type="presOf" srcId="{2FBA6042-1D3F-FD45-B8DA-1E3767E439B7}" destId="{496BD920-3458-2B47-8130-E33376B0FA38}" srcOrd="0" destOrd="0" presId="urn:microsoft.com/office/officeart/2005/8/layout/pyramid3"/>
    <dgm:cxn modelId="{6205BBF0-8626-CF4F-81D1-6114330FEA8A}" srcId="{91ECAC54-A2F5-E044-A718-942D090993E4}" destId="{2FBA6042-1D3F-FD45-B8DA-1E3767E439B7}" srcOrd="0" destOrd="0" parTransId="{227B47C7-72A7-AC47-ADA1-ECB6C0CB73D6}" sibTransId="{093761F6-23B7-B34D-9D59-8DD4FD8D8260}"/>
    <dgm:cxn modelId="{9DBB715F-FF3B-D841-9932-52FA0BB01E1E}" srcId="{99BEC77D-3F60-C341-AFAC-A1A86029AA42}" destId="{F7117F4D-DEAB-8041-BBAF-DAE0C20B60D9}" srcOrd="1" destOrd="0" parTransId="{1B29A668-061B-124B-BCE0-5697913BAB4D}" sibTransId="{AF821381-0F3B-B643-94D9-356F4FF8EF49}"/>
    <dgm:cxn modelId="{5C12252B-9B82-5041-8527-F531B690E6EA}" type="presOf" srcId="{F27CFEE9-BD56-8943-B9F6-35F1E49BA691}" destId="{C30709DD-7B49-684A-8F9C-5931BFA81612}" srcOrd="1" destOrd="2" presId="urn:microsoft.com/office/officeart/2005/8/layout/pyramid3"/>
    <dgm:cxn modelId="{5EC114CD-C67A-3441-8C4C-AFA269DC1988}" type="presOf" srcId="{21834B05-4EC5-BE47-B975-E770A1A3C0A8}" destId="{8F3D15B9-1C0A-1946-84DC-C23F01523C52}" srcOrd="1" destOrd="0" presId="urn:microsoft.com/office/officeart/2005/8/layout/pyramid3"/>
    <dgm:cxn modelId="{2CF7153D-ED36-3043-BA95-34773096C385}" type="presOf" srcId="{66EFC987-E9B0-DA48-BF32-C66FE8F12748}" destId="{6712DA5E-4FB0-B94C-B6D1-F02BB2ABC33A}" srcOrd="1" destOrd="0" presId="urn:microsoft.com/office/officeart/2005/8/layout/pyramid3"/>
    <dgm:cxn modelId="{9A38E0DF-3BCF-0B47-9D68-3C60C8690DD1}" type="presOf" srcId="{6CAA17DC-1D7C-AA41-899E-64A947AA6C75}" destId="{1C3D28C7-1E5F-CF41-8338-D2C597E520C3}" srcOrd="0" destOrd="1" presId="urn:microsoft.com/office/officeart/2005/8/layout/pyramid3"/>
    <dgm:cxn modelId="{4D944B64-9DE8-464D-92A6-A9E46D98724A}" srcId="{B3471ACF-F02B-0148-ADED-4EDAC5A0EC60}" destId="{99BEC77D-3F60-C341-AFAC-A1A86029AA42}" srcOrd="3" destOrd="0" parTransId="{F2349434-1BB1-8748-91BA-2C33423F5662}" sibTransId="{E2AA1975-FABE-9145-8E66-14155B26A308}"/>
    <dgm:cxn modelId="{AEF8B542-0096-D843-8FB8-391621C535F7}" type="presParOf" srcId="{B751D1EF-582C-2447-8F32-3D71F4BB8BA9}" destId="{28E9B7FD-4E73-6549-9A3C-C9C3F11AB9C0}" srcOrd="0" destOrd="0" presId="urn:microsoft.com/office/officeart/2005/8/layout/pyramid3"/>
    <dgm:cxn modelId="{6D0ED092-C949-DB43-8CB0-BDBFFE0D1C97}" type="presParOf" srcId="{28E9B7FD-4E73-6549-9A3C-C9C3F11AB9C0}" destId="{496BD920-3458-2B47-8130-E33376B0FA38}" srcOrd="0" destOrd="0" presId="urn:microsoft.com/office/officeart/2005/8/layout/pyramid3"/>
    <dgm:cxn modelId="{178957B7-E39D-1248-8C2B-A5B59F6B90A9}" type="presParOf" srcId="{28E9B7FD-4E73-6549-9A3C-C9C3F11AB9C0}" destId="{C30709DD-7B49-684A-8F9C-5931BFA81612}" srcOrd="1" destOrd="0" presId="urn:microsoft.com/office/officeart/2005/8/layout/pyramid3"/>
    <dgm:cxn modelId="{CAE81327-FF55-0349-95BE-4E69E0287DD3}" type="presParOf" srcId="{28E9B7FD-4E73-6549-9A3C-C9C3F11AB9C0}" destId="{98E1E7A1-4094-6F42-8C87-ECA4E6CC74DB}" srcOrd="2" destOrd="0" presId="urn:microsoft.com/office/officeart/2005/8/layout/pyramid3"/>
    <dgm:cxn modelId="{DCCD8E11-EF1B-8340-B14E-D5D19087A898}" type="presParOf" srcId="{28E9B7FD-4E73-6549-9A3C-C9C3F11AB9C0}" destId="{E7B436EB-F1D6-4E4B-A45A-184A3E2801DC}" srcOrd="3" destOrd="0" presId="urn:microsoft.com/office/officeart/2005/8/layout/pyramid3"/>
    <dgm:cxn modelId="{8F3DC72C-BAC2-1942-9806-EB57841CBFD9}" type="presParOf" srcId="{B751D1EF-582C-2447-8F32-3D71F4BB8BA9}" destId="{7D8EB3A8-92FA-3442-8511-1B59B433B17B}" srcOrd="1" destOrd="0" presId="urn:microsoft.com/office/officeart/2005/8/layout/pyramid3"/>
    <dgm:cxn modelId="{2A300B8F-4378-1846-B494-36334BD4B7E8}" type="presParOf" srcId="{7D8EB3A8-92FA-3442-8511-1B59B433B17B}" destId="{E8711004-A79C-E84A-BB6C-551FD46B60D9}" srcOrd="0" destOrd="0" presId="urn:microsoft.com/office/officeart/2005/8/layout/pyramid3"/>
    <dgm:cxn modelId="{3CA3E609-333E-CB4D-80C2-826ED7FF7A06}" type="presParOf" srcId="{7D8EB3A8-92FA-3442-8511-1B59B433B17B}" destId="{49205E4E-76B7-8948-B093-064C85A2FC61}" srcOrd="1" destOrd="0" presId="urn:microsoft.com/office/officeart/2005/8/layout/pyramid3"/>
    <dgm:cxn modelId="{9F96A019-F731-9345-AD5F-111CAE42D66E}" type="presParOf" srcId="{7D8EB3A8-92FA-3442-8511-1B59B433B17B}" destId="{4A45014A-2C2D-1E41-AD4C-A433202774CF}" srcOrd="2" destOrd="0" presId="urn:microsoft.com/office/officeart/2005/8/layout/pyramid3"/>
    <dgm:cxn modelId="{6C833628-7398-B04B-8C80-52AD1B32676D}" type="presParOf" srcId="{7D8EB3A8-92FA-3442-8511-1B59B433B17B}" destId="{F4B11C88-6846-B94B-B924-1969CDF7CC42}" srcOrd="3" destOrd="0" presId="urn:microsoft.com/office/officeart/2005/8/layout/pyramid3"/>
    <dgm:cxn modelId="{8C4ADC27-3B09-534B-82BC-9CFC38ADE716}" type="presParOf" srcId="{B751D1EF-582C-2447-8F32-3D71F4BB8BA9}" destId="{E09828CA-6638-4F41-8E85-63C27B2AEC7B}" srcOrd="2" destOrd="0" presId="urn:microsoft.com/office/officeart/2005/8/layout/pyramid3"/>
    <dgm:cxn modelId="{37498677-97AD-0A40-B9C8-3D787F067267}" type="presParOf" srcId="{E09828CA-6638-4F41-8E85-63C27B2AEC7B}" destId="{1C3D28C7-1E5F-CF41-8338-D2C597E520C3}" srcOrd="0" destOrd="0" presId="urn:microsoft.com/office/officeart/2005/8/layout/pyramid3"/>
    <dgm:cxn modelId="{1688758D-A468-B84B-8636-E370B384FC31}" type="presParOf" srcId="{E09828CA-6638-4F41-8E85-63C27B2AEC7B}" destId="{6712DA5E-4FB0-B94C-B6D1-F02BB2ABC33A}" srcOrd="1" destOrd="0" presId="urn:microsoft.com/office/officeart/2005/8/layout/pyramid3"/>
    <dgm:cxn modelId="{F6D0445C-35E7-2A4F-B2A1-3249F6FD0CF3}" type="presParOf" srcId="{E09828CA-6638-4F41-8E85-63C27B2AEC7B}" destId="{1537DB8E-15E6-324A-8914-306ECDC7928C}" srcOrd="2" destOrd="0" presId="urn:microsoft.com/office/officeart/2005/8/layout/pyramid3"/>
    <dgm:cxn modelId="{5AE6B3E6-6D99-0A46-88E9-7AE79DC7174B}" type="presParOf" srcId="{E09828CA-6638-4F41-8E85-63C27B2AEC7B}" destId="{0E6B5700-3091-214B-8535-EE851B91B59D}" srcOrd="3" destOrd="0" presId="urn:microsoft.com/office/officeart/2005/8/layout/pyramid3"/>
    <dgm:cxn modelId="{06B6FF49-6CFD-414D-AEDB-83454EC5D391}" type="presParOf" srcId="{B751D1EF-582C-2447-8F32-3D71F4BB8BA9}" destId="{85AE50E1-DF2A-964C-ACD4-7D01DD45176D}" srcOrd="3" destOrd="0" presId="urn:microsoft.com/office/officeart/2005/8/layout/pyramid3"/>
    <dgm:cxn modelId="{AA047725-153D-304E-98D0-BB7A72F3F43F}" type="presParOf" srcId="{85AE50E1-DF2A-964C-ACD4-7D01DD45176D}" destId="{481B595E-653F-9C40-A731-B860258430A4}" srcOrd="0" destOrd="0" presId="urn:microsoft.com/office/officeart/2005/8/layout/pyramid3"/>
    <dgm:cxn modelId="{2CDE7880-A437-3F44-AE81-BAC34228503F}" type="presParOf" srcId="{85AE50E1-DF2A-964C-ACD4-7D01DD45176D}" destId="{8F3D15B9-1C0A-1946-84DC-C23F01523C52}" srcOrd="1" destOrd="0" presId="urn:microsoft.com/office/officeart/2005/8/layout/pyramid3"/>
    <dgm:cxn modelId="{CE90842B-F148-714B-9181-1987614D9867}" type="presParOf" srcId="{85AE50E1-DF2A-964C-ACD4-7D01DD45176D}" destId="{687CBC0B-004E-344F-B38E-489B21050C37}" srcOrd="2" destOrd="0" presId="urn:microsoft.com/office/officeart/2005/8/layout/pyramid3"/>
    <dgm:cxn modelId="{FA0C0086-E28E-7B4A-B5A6-1EF9071D001F}" type="presParOf" srcId="{85AE50E1-DF2A-964C-ACD4-7D01DD45176D}" destId="{796142DD-9CC1-324A-810C-B52EFFE36D95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BD920-3458-2B47-8130-E33376B0FA38}">
      <dsp:nvSpPr>
        <dsp:cNvPr id="0" name=""/>
        <dsp:cNvSpPr/>
      </dsp:nvSpPr>
      <dsp:spPr>
        <a:xfrm>
          <a:off x="3627120" y="0"/>
          <a:ext cx="246888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Concepting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Connections</a:t>
          </a:r>
          <a:endParaRPr lang="en-US" sz="1800" kern="1200" dirty="0"/>
        </a:p>
      </dsp:txBody>
      <dsp:txXfrm>
        <a:off x="4145280" y="0"/>
        <a:ext cx="1950720" cy="1016000"/>
      </dsp:txXfrm>
    </dsp:sp>
    <dsp:sp modelId="{98E1E7A1-4094-6F42-8C87-ECA4E6CC74DB}">
      <dsp:nvSpPr>
        <dsp:cNvPr id="0" name=""/>
        <dsp:cNvSpPr/>
      </dsp:nvSpPr>
      <dsp:spPr>
        <a:xfrm rot="10800000">
          <a:off x="0" y="0"/>
          <a:ext cx="414528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Idea stage</a:t>
          </a:r>
          <a:endParaRPr lang="en-US" sz="2700" kern="1200" dirty="0"/>
        </a:p>
      </dsp:txBody>
      <dsp:txXfrm rot="-10800000">
        <a:off x="725423" y="0"/>
        <a:ext cx="2694432" cy="1016000"/>
      </dsp:txXfrm>
    </dsp:sp>
    <dsp:sp modelId="{E8711004-A79C-E84A-BB6C-551FD46B60D9}">
      <dsp:nvSpPr>
        <dsp:cNvPr id="0" name=""/>
        <dsp:cNvSpPr/>
      </dsp:nvSpPr>
      <dsp:spPr>
        <a:xfrm>
          <a:off x="3108959" y="1016000"/>
          <a:ext cx="298704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MVP cheap, fast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Funding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CTO partner</a:t>
          </a:r>
          <a:endParaRPr lang="en-US" sz="1800" kern="1200" dirty="0"/>
        </a:p>
      </dsp:txBody>
      <dsp:txXfrm>
        <a:off x="3627119" y="1016000"/>
        <a:ext cx="2468880" cy="1016000"/>
      </dsp:txXfrm>
    </dsp:sp>
    <dsp:sp modelId="{4A45014A-2C2D-1E41-AD4C-A433202774CF}">
      <dsp:nvSpPr>
        <dsp:cNvPr id="0" name=""/>
        <dsp:cNvSpPr/>
      </dsp:nvSpPr>
      <dsp:spPr>
        <a:xfrm rot="10800000">
          <a:off x="518160" y="1016000"/>
          <a:ext cx="3108959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Concepting</a:t>
          </a:r>
          <a:r>
            <a:rPr lang="en-US" sz="2700" kern="1200" dirty="0" smtClean="0"/>
            <a:t> stage</a:t>
          </a:r>
          <a:endParaRPr lang="en-US" sz="2700" kern="1200" dirty="0"/>
        </a:p>
      </dsp:txBody>
      <dsp:txXfrm rot="-10800000">
        <a:off x="1062227" y="1016000"/>
        <a:ext cx="2020824" cy="1016000"/>
      </dsp:txXfrm>
    </dsp:sp>
    <dsp:sp modelId="{1C3D28C7-1E5F-CF41-8338-D2C597E520C3}">
      <dsp:nvSpPr>
        <dsp:cNvPr id="0" name=""/>
        <dsp:cNvSpPr/>
      </dsp:nvSpPr>
      <dsp:spPr>
        <a:xfrm>
          <a:off x="2590800" y="2032000"/>
          <a:ext cx="350520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Features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Speed/Scale</a:t>
          </a:r>
          <a:endParaRPr lang="en-US" sz="1800" kern="1200" dirty="0"/>
        </a:p>
      </dsp:txBody>
      <dsp:txXfrm>
        <a:off x="3108959" y="2032000"/>
        <a:ext cx="2987040" cy="1016000"/>
      </dsp:txXfrm>
    </dsp:sp>
    <dsp:sp modelId="{1537DB8E-15E6-324A-8914-306ECDC7928C}">
      <dsp:nvSpPr>
        <dsp:cNvPr id="0" name=""/>
        <dsp:cNvSpPr/>
      </dsp:nvSpPr>
      <dsp:spPr>
        <a:xfrm rot="10800000">
          <a:off x="1036320" y="2032000"/>
          <a:ext cx="207264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 stage</a:t>
          </a:r>
          <a:endParaRPr lang="en-US" sz="2700" kern="1200" dirty="0"/>
        </a:p>
      </dsp:txBody>
      <dsp:txXfrm rot="-10800000">
        <a:off x="1399031" y="2032000"/>
        <a:ext cx="1347216" cy="1016000"/>
      </dsp:txXfrm>
    </dsp:sp>
    <dsp:sp modelId="{481B595E-653F-9C40-A731-B860258430A4}">
      <dsp:nvSpPr>
        <dsp:cNvPr id="0" name=""/>
        <dsp:cNvSpPr/>
      </dsp:nvSpPr>
      <dsp:spPr>
        <a:xfrm>
          <a:off x="2072640" y="3047999"/>
          <a:ext cx="4023360" cy="1016000"/>
        </a:xfrm>
        <a:prstGeom prst="nonIsoscelesTrapezoid">
          <a:avLst>
            <a:gd name="adj1" fmla="val 51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More engineers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IT infrastructure</a:t>
          </a:r>
          <a:endParaRPr lang="en-US" sz="1800" kern="1200" dirty="0"/>
        </a:p>
      </dsp:txBody>
      <dsp:txXfrm>
        <a:off x="2590800" y="3047999"/>
        <a:ext cx="3505200" cy="1016000"/>
      </dsp:txXfrm>
    </dsp:sp>
    <dsp:sp modelId="{687CBC0B-004E-344F-B38E-489B21050C37}">
      <dsp:nvSpPr>
        <dsp:cNvPr id="0" name=""/>
        <dsp:cNvSpPr/>
      </dsp:nvSpPr>
      <dsp:spPr>
        <a:xfrm rot="10800000">
          <a:off x="1554480" y="3047999"/>
          <a:ext cx="1036320" cy="1016000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Scaling stage</a:t>
          </a:r>
          <a:endParaRPr lang="en-US" sz="2700" kern="1200" dirty="0"/>
        </a:p>
      </dsp:txBody>
      <dsp:txXfrm rot="-10800000">
        <a:off x="1554480" y="3047999"/>
        <a:ext cx="103632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92" y="2635827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9" y="1567487"/>
            <a:ext cx="1762211" cy="1068340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8992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3967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384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45956" y="2671828"/>
            <a:ext cx="6229781" cy="671054"/>
          </a:xfrm>
          <a:custGeom>
            <a:avLst/>
            <a:gdLst>
              <a:gd name="connsiteX0" fmla="*/ 0 w 6229781"/>
              <a:gd name="connsiteY0" fmla="*/ 215751 h 671054"/>
              <a:gd name="connsiteX1" fmla="*/ 167725 w 6229781"/>
              <a:gd name="connsiteY1" fmla="*/ 239714 h 671054"/>
              <a:gd name="connsiteX2" fmla="*/ 263568 w 6229781"/>
              <a:gd name="connsiteY2" fmla="*/ 251696 h 671054"/>
              <a:gd name="connsiteX3" fmla="*/ 335450 w 6229781"/>
              <a:gd name="connsiteY3" fmla="*/ 275659 h 671054"/>
              <a:gd name="connsiteX4" fmla="*/ 491194 w 6229781"/>
              <a:gd name="connsiteY4" fmla="*/ 311604 h 671054"/>
              <a:gd name="connsiteX5" fmla="*/ 527135 w 6229781"/>
              <a:gd name="connsiteY5" fmla="*/ 335568 h 671054"/>
              <a:gd name="connsiteX6" fmla="*/ 563076 w 6229781"/>
              <a:gd name="connsiteY6" fmla="*/ 347549 h 671054"/>
              <a:gd name="connsiteX7" fmla="*/ 575057 w 6229781"/>
              <a:gd name="connsiteY7" fmla="*/ 383494 h 671054"/>
              <a:gd name="connsiteX8" fmla="*/ 610998 w 6229781"/>
              <a:gd name="connsiteY8" fmla="*/ 407457 h 671054"/>
              <a:gd name="connsiteX9" fmla="*/ 694860 w 6229781"/>
              <a:gd name="connsiteY9" fmla="*/ 467366 h 671054"/>
              <a:gd name="connsiteX10" fmla="*/ 742782 w 6229781"/>
              <a:gd name="connsiteY10" fmla="*/ 491329 h 671054"/>
              <a:gd name="connsiteX11" fmla="*/ 778723 w 6229781"/>
              <a:gd name="connsiteY11" fmla="*/ 515292 h 671054"/>
              <a:gd name="connsiteX12" fmla="*/ 862585 w 6229781"/>
              <a:gd name="connsiteY12" fmla="*/ 527274 h 671054"/>
              <a:gd name="connsiteX13" fmla="*/ 934467 w 6229781"/>
              <a:gd name="connsiteY13" fmla="*/ 551237 h 671054"/>
              <a:gd name="connsiteX14" fmla="*/ 982389 w 6229781"/>
              <a:gd name="connsiteY14" fmla="*/ 563219 h 671054"/>
              <a:gd name="connsiteX15" fmla="*/ 1018330 w 6229781"/>
              <a:gd name="connsiteY15" fmla="*/ 587182 h 671054"/>
              <a:gd name="connsiteX16" fmla="*/ 1126153 w 6229781"/>
              <a:gd name="connsiteY16" fmla="*/ 611146 h 671054"/>
              <a:gd name="connsiteX17" fmla="*/ 1162094 w 6229781"/>
              <a:gd name="connsiteY17" fmla="*/ 635109 h 671054"/>
              <a:gd name="connsiteX18" fmla="*/ 1233976 w 6229781"/>
              <a:gd name="connsiteY18" fmla="*/ 647091 h 671054"/>
              <a:gd name="connsiteX19" fmla="*/ 1521504 w 6229781"/>
              <a:gd name="connsiteY19" fmla="*/ 671054 h 671054"/>
              <a:gd name="connsiteX20" fmla="*/ 1940816 w 6229781"/>
              <a:gd name="connsiteY20" fmla="*/ 647091 h 671054"/>
              <a:gd name="connsiteX21" fmla="*/ 2012698 w 6229781"/>
              <a:gd name="connsiteY21" fmla="*/ 611146 h 671054"/>
              <a:gd name="connsiteX22" fmla="*/ 2048639 w 6229781"/>
              <a:gd name="connsiteY22" fmla="*/ 599164 h 671054"/>
              <a:gd name="connsiteX23" fmla="*/ 2072600 w 6229781"/>
              <a:gd name="connsiteY23" fmla="*/ 563219 h 671054"/>
              <a:gd name="connsiteX24" fmla="*/ 2108541 w 6229781"/>
              <a:gd name="connsiteY24" fmla="*/ 551237 h 671054"/>
              <a:gd name="connsiteX25" fmla="*/ 2120522 w 6229781"/>
              <a:gd name="connsiteY25" fmla="*/ 515292 h 671054"/>
              <a:gd name="connsiteX26" fmla="*/ 2192404 w 6229781"/>
              <a:gd name="connsiteY26" fmla="*/ 479347 h 671054"/>
              <a:gd name="connsiteX27" fmla="*/ 2264286 w 6229781"/>
              <a:gd name="connsiteY27" fmla="*/ 419439 h 671054"/>
              <a:gd name="connsiteX28" fmla="*/ 2300227 w 6229781"/>
              <a:gd name="connsiteY28" fmla="*/ 407457 h 671054"/>
              <a:gd name="connsiteX29" fmla="*/ 2372109 w 6229781"/>
              <a:gd name="connsiteY29" fmla="*/ 371512 h 671054"/>
              <a:gd name="connsiteX30" fmla="*/ 2408050 w 6229781"/>
              <a:gd name="connsiteY30" fmla="*/ 335568 h 671054"/>
              <a:gd name="connsiteX31" fmla="*/ 2491912 w 6229781"/>
              <a:gd name="connsiteY31" fmla="*/ 287641 h 671054"/>
              <a:gd name="connsiteX32" fmla="*/ 2539834 w 6229781"/>
              <a:gd name="connsiteY32" fmla="*/ 275659 h 671054"/>
              <a:gd name="connsiteX33" fmla="*/ 2575775 w 6229781"/>
              <a:gd name="connsiteY33" fmla="*/ 251696 h 671054"/>
              <a:gd name="connsiteX34" fmla="*/ 2611716 w 6229781"/>
              <a:gd name="connsiteY34" fmla="*/ 239714 h 671054"/>
              <a:gd name="connsiteX35" fmla="*/ 2647657 w 6229781"/>
              <a:gd name="connsiteY35" fmla="*/ 203769 h 671054"/>
              <a:gd name="connsiteX36" fmla="*/ 2731519 w 6229781"/>
              <a:gd name="connsiteY36" fmla="*/ 155843 h 671054"/>
              <a:gd name="connsiteX37" fmla="*/ 2755480 w 6229781"/>
              <a:gd name="connsiteY37" fmla="*/ 131879 h 671054"/>
              <a:gd name="connsiteX38" fmla="*/ 2827362 w 6229781"/>
              <a:gd name="connsiteY38" fmla="*/ 107916 h 671054"/>
              <a:gd name="connsiteX39" fmla="*/ 2911224 w 6229781"/>
              <a:gd name="connsiteY39" fmla="*/ 71971 h 671054"/>
              <a:gd name="connsiteX40" fmla="*/ 2971126 w 6229781"/>
              <a:gd name="connsiteY40" fmla="*/ 48008 h 671054"/>
              <a:gd name="connsiteX41" fmla="*/ 3019048 w 6229781"/>
              <a:gd name="connsiteY41" fmla="*/ 36026 h 671054"/>
              <a:gd name="connsiteX42" fmla="*/ 3126871 w 6229781"/>
              <a:gd name="connsiteY42" fmla="*/ 81 h 671054"/>
              <a:gd name="connsiteX43" fmla="*/ 3785790 w 6229781"/>
              <a:gd name="connsiteY43" fmla="*/ 24044 h 671054"/>
              <a:gd name="connsiteX44" fmla="*/ 3869652 w 6229781"/>
              <a:gd name="connsiteY44" fmla="*/ 59989 h 671054"/>
              <a:gd name="connsiteX45" fmla="*/ 3953515 w 6229781"/>
              <a:gd name="connsiteY45" fmla="*/ 83953 h 671054"/>
              <a:gd name="connsiteX46" fmla="*/ 3989456 w 6229781"/>
              <a:gd name="connsiteY46" fmla="*/ 107916 h 671054"/>
              <a:gd name="connsiteX47" fmla="*/ 4073318 w 6229781"/>
              <a:gd name="connsiteY47" fmla="*/ 131879 h 671054"/>
              <a:gd name="connsiteX48" fmla="*/ 4133220 w 6229781"/>
              <a:gd name="connsiteY48" fmla="*/ 155843 h 671054"/>
              <a:gd name="connsiteX49" fmla="*/ 4169161 w 6229781"/>
              <a:gd name="connsiteY49" fmla="*/ 167824 h 671054"/>
              <a:gd name="connsiteX50" fmla="*/ 4241043 w 6229781"/>
              <a:gd name="connsiteY50" fmla="*/ 203769 h 671054"/>
              <a:gd name="connsiteX51" fmla="*/ 4312925 w 6229781"/>
              <a:gd name="connsiteY51" fmla="*/ 239714 h 671054"/>
              <a:gd name="connsiteX52" fmla="*/ 4384807 w 6229781"/>
              <a:gd name="connsiteY52" fmla="*/ 251696 h 671054"/>
              <a:gd name="connsiteX53" fmla="*/ 4564512 w 6229781"/>
              <a:gd name="connsiteY53" fmla="*/ 287641 h 671054"/>
              <a:gd name="connsiteX54" fmla="*/ 4720257 w 6229781"/>
              <a:gd name="connsiteY54" fmla="*/ 323586 h 671054"/>
              <a:gd name="connsiteX55" fmla="*/ 4780159 w 6229781"/>
              <a:gd name="connsiteY55" fmla="*/ 347549 h 671054"/>
              <a:gd name="connsiteX56" fmla="*/ 4828080 w 6229781"/>
              <a:gd name="connsiteY56" fmla="*/ 359531 h 671054"/>
              <a:gd name="connsiteX57" fmla="*/ 4864021 w 6229781"/>
              <a:gd name="connsiteY57" fmla="*/ 371512 h 671054"/>
              <a:gd name="connsiteX58" fmla="*/ 4899962 w 6229781"/>
              <a:gd name="connsiteY58" fmla="*/ 395476 h 671054"/>
              <a:gd name="connsiteX59" fmla="*/ 4959864 w 6229781"/>
              <a:gd name="connsiteY59" fmla="*/ 407457 h 671054"/>
              <a:gd name="connsiteX60" fmla="*/ 5403137 w 6229781"/>
              <a:gd name="connsiteY60" fmla="*/ 383494 h 671054"/>
              <a:gd name="connsiteX61" fmla="*/ 5510960 w 6229781"/>
              <a:gd name="connsiteY61" fmla="*/ 359531 h 671054"/>
              <a:gd name="connsiteX62" fmla="*/ 5546901 w 6229781"/>
              <a:gd name="connsiteY62" fmla="*/ 347549 h 671054"/>
              <a:gd name="connsiteX63" fmla="*/ 5594822 w 6229781"/>
              <a:gd name="connsiteY63" fmla="*/ 323586 h 671054"/>
              <a:gd name="connsiteX64" fmla="*/ 5666704 w 6229781"/>
              <a:gd name="connsiteY64" fmla="*/ 311604 h 671054"/>
              <a:gd name="connsiteX65" fmla="*/ 5738586 w 6229781"/>
              <a:gd name="connsiteY65" fmla="*/ 287641 h 671054"/>
              <a:gd name="connsiteX66" fmla="*/ 5786508 w 6229781"/>
              <a:gd name="connsiteY66" fmla="*/ 275659 h 671054"/>
              <a:gd name="connsiteX67" fmla="*/ 5858390 w 6229781"/>
              <a:gd name="connsiteY67" fmla="*/ 251696 h 671054"/>
              <a:gd name="connsiteX68" fmla="*/ 5930272 w 6229781"/>
              <a:gd name="connsiteY68" fmla="*/ 239714 h 671054"/>
              <a:gd name="connsiteX69" fmla="*/ 6229781 w 6229781"/>
              <a:gd name="connsiteY69" fmla="*/ 215751 h 6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29781" h="671054">
                <a:moveTo>
                  <a:pt x="0" y="215751"/>
                </a:moveTo>
                <a:lnTo>
                  <a:pt x="167725" y="239714"/>
                </a:lnTo>
                <a:cubicBezTo>
                  <a:pt x="199626" y="244065"/>
                  <a:pt x="232086" y="244949"/>
                  <a:pt x="263568" y="251696"/>
                </a:cubicBezTo>
                <a:cubicBezTo>
                  <a:pt x="288264" y="256989"/>
                  <a:pt x="310947" y="269533"/>
                  <a:pt x="335450" y="275659"/>
                </a:cubicBezTo>
                <a:cubicBezTo>
                  <a:pt x="546961" y="328543"/>
                  <a:pt x="392020" y="278544"/>
                  <a:pt x="491194" y="311604"/>
                </a:cubicBezTo>
                <a:cubicBezTo>
                  <a:pt x="503174" y="319592"/>
                  <a:pt x="514256" y="329128"/>
                  <a:pt x="527135" y="335568"/>
                </a:cubicBezTo>
                <a:cubicBezTo>
                  <a:pt x="538430" y="341216"/>
                  <a:pt x="554147" y="338619"/>
                  <a:pt x="563076" y="347549"/>
                </a:cubicBezTo>
                <a:cubicBezTo>
                  <a:pt x="572006" y="356480"/>
                  <a:pt x="567168" y="373631"/>
                  <a:pt x="575057" y="383494"/>
                </a:cubicBezTo>
                <a:cubicBezTo>
                  <a:pt x="584051" y="394738"/>
                  <a:pt x="599018" y="399469"/>
                  <a:pt x="610998" y="407457"/>
                </a:cubicBezTo>
                <a:cubicBezTo>
                  <a:pt x="648953" y="464394"/>
                  <a:pt x="618505" y="433427"/>
                  <a:pt x="694860" y="467366"/>
                </a:cubicBezTo>
                <a:cubicBezTo>
                  <a:pt x="711180" y="474620"/>
                  <a:pt x="727276" y="482467"/>
                  <a:pt x="742782" y="491329"/>
                </a:cubicBezTo>
                <a:cubicBezTo>
                  <a:pt x="755284" y="498473"/>
                  <a:pt x="764931" y="511154"/>
                  <a:pt x="778723" y="515292"/>
                </a:cubicBezTo>
                <a:cubicBezTo>
                  <a:pt x="805770" y="523407"/>
                  <a:pt x="834631" y="523280"/>
                  <a:pt x="862585" y="527274"/>
                </a:cubicBezTo>
                <a:cubicBezTo>
                  <a:pt x="886546" y="535262"/>
                  <a:pt x="910275" y="543979"/>
                  <a:pt x="934467" y="551237"/>
                </a:cubicBezTo>
                <a:cubicBezTo>
                  <a:pt x="950238" y="555969"/>
                  <a:pt x="967255" y="556732"/>
                  <a:pt x="982389" y="563219"/>
                </a:cubicBezTo>
                <a:cubicBezTo>
                  <a:pt x="995624" y="568892"/>
                  <a:pt x="1005451" y="580742"/>
                  <a:pt x="1018330" y="587182"/>
                </a:cubicBezTo>
                <a:cubicBezTo>
                  <a:pt x="1047824" y="601931"/>
                  <a:pt x="1098542" y="606543"/>
                  <a:pt x="1126153" y="611146"/>
                </a:cubicBezTo>
                <a:cubicBezTo>
                  <a:pt x="1138133" y="619134"/>
                  <a:pt x="1148434" y="630555"/>
                  <a:pt x="1162094" y="635109"/>
                </a:cubicBezTo>
                <a:cubicBezTo>
                  <a:pt x="1185138" y="642791"/>
                  <a:pt x="1209805" y="644674"/>
                  <a:pt x="1233976" y="647091"/>
                </a:cubicBezTo>
                <a:cubicBezTo>
                  <a:pt x="1329674" y="656662"/>
                  <a:pt x="1425661" y="663066"/>
                  <a:pt x="1521504" y="671054"/>
                </a:cubicBezTo>
                <a:cubicBezTo>
                  <a:pt x="1661275" y="663066"/>
                  <a:pt x="1801252" y="658110"/>
                  <a:pt x="1940816" y="647091"/>
                </a:cubicBezTo>
                <a:cubicBezTo>
                  <a:pt x="1976573" y="644268"/>
                  <a:pt x="1982035" y="626479"/>
                  <a:pt x="2012698" y="611146"/>
                </a:cubicBezTo>
                <a:cubicBezTo>
                  <a:pt x="2023993" y="605498"/>
                  <a:pt x="2036659" y="603158"/>
                  <a:pt x="2048639" y="599164"/>
                </a:cubicBezTo>
                <a:cubicBezTo>
                  <a:pt x="2056626" y="587182"/>
                  <a:pt x="2061356" y="572215"/>
                  <a:pt x="2072600" y="563219"/>
                </a:cubicBezTo>
                <a:cubicBezTo>
                  <a:pt x="2082461" y="555329"/>
                  <a:pt x="2099612" y="560167"/>
                  <a:pt x="2108541" y="551237"/>
                </a:cubicBezTo>
                <a:cubicBezTo>
                  <a:pt x="2117471" y="542306"/>
                  <a:pt x="2112633" y="525155"/>
                  <a:pt x="2120522" y="515292"/>
                </a:cubicBezTo>
                <a:cubicBezTo>
                  <a:pt x="2143411" y="486678"/>
                  <a:pt x="2163466" y="493818"/>
                  <a:pt x="2192404" y="479347"/>
                </a:cubicBezTo>
                <a:cubicBezTo>
                  <a:pt x="2270795" y="440147"/>
                  <a:pt x="2184800" y="472436"/>
                  <a:pt x="2264286" y="419439"/>
                </a:cubicBezTo>
                <a:cubicBezTo>
                  <a:pt x="2274793" y="412433"/>
                  <a:pt x="2288932" y="413105"/>
                  <a:pt x="2300227" y="407457"/>
                </a:cubicBezTo>
                <a:cubicBezTo>
                  <a:pt x="2393124" y="361004"/>
                  <a:pt x="2281771" y="401629"/>
                  <a:pt x="2372109" y="371512"/>
                </a:cubicBezTo>
                <a:cubicBezTo>
                  <a:pt x="2384089" y="359531"/>
                  <a:pt x="2395034" y="346416"/>
                  <a:pt x="2408050" y="335568"/>
                </a:cubicBezTo>
                <a:cubicBezTo>
                  <a:pt x="2427011" y="319765"/>
                  <a:pt x="2470603" y="295633"/>
                  <a:pt x="2491912" y="287641"/>
                </a:cubicBezTo>
                <a:cubicBezTo>
                  <a:pt x="2507329" y="281859"/>
                  <a:pt x="2523860" y="279653"/>
                  <a:pt x="2539834" y="275659"/>
                </a:cubicBezTo>
                <a:cubicBezTo>
                  <a:pt x="2551814" y="267671"/>
                  <a:pt x="2562896" y="258136"/>
                  <a:pt x="2575775" y="251696"/>
                </a:cubicBezTo>
                <a:cubicBezTo>
                  <a:pt x="2587070" y="246048"/>
                  <a:pt x="2601209" y="246720"/>
                  <a:pt x="2611716" y="239714"/>
                </a:cubicBezTo>
                <a:cubicBezTo>
                  <a:pt x="2625813" y="230315"/>
                  <a:pt x="2633870" y="213618"/>
                  <a:pt x="2647657" y="203769"/>
                </a:cubicBezTo>
                <a:cubicBezTo>
                  <a:pt x="2762434" y="121777"/>
                  <a:pt x="2637200" y="231307"/>
                  <a:pt x="2731519" y="155843"/>
                </a:cubicBezTo>
                <a:cubicBezTo>
                  <a:pt x="2740339" y="148786"/>
                  <a:pt x="2745377" y="136931"/>
                  <a:pt x="2755480" y="131879"/>
                </a:cubicBezTo>
                <a:cubicBezTo>
                  <a:pt x="2778070" y="120583"/>
                  <a:pt x="2804772" y="119212"/>
                  <a:pt x="2827362" y="107916"/>
                </a:cubicBezTo>
                <a:cubicBezTo>
                  <a:pt x="2911502" y="65842"/>
                  <a:pt x="2840717" y="98414"/>
                  <a:pt x="2911224" y="71971"/>
                </a:cubicBezTo>
                <a:cubicBezTo>
                  <a:pt x="2931360" y="64419"/>
                  <a:pt x="2950724" y="54809"/>
                  <a:pt x="2971126" y="48008"/>
                </a:cubicBezTo>
                <a:cubicBezTo>
                  <a:pt x="2986747" y="42801"/>
                  <a:pt x="3003074" y="40020"/>
                  <a:pt x="3019048" y="36026"/>
                </a:cubicBezTo>
                <a:cubicBezTo>
                  <a:pt x="3061524" y="7706"/>
                  <a:pt x="3063858" y="-952"/>
                  <a:pt x="3126871" y="81"/>
                </a:cubicBezTo>
                <a:cubicBezTo>
                  <a:pt x="3346626" y="3684"/>
                  <a:pt x="3566150" y="16056"/>
                  <a:pt x="3785790" y="24044"/>
                </a:cubicBezTo>
                <a:cubicBezTo>
                  <a:pt x="3870078" y="52144"/>
                  <a:pt x="3766024" y="15572"/>
                  <a:pt x="3869652" y="59989"/>
                </a:cubicBezTo>
                <a:cubicBezTo>
                  <a:pt x="3893716" y="70303"/>
                  <a:pt x="3929194" y="77872"/>
                  <a:pt x="3953515" y="83953"/>
                </a:cubicBezTo>
                <a:cubicBezTo>
                  <a:pt x="3965495" y="91941"/>
                  <a:pt x="3976577" y="101476"/>
                  <a:pt x="3989456" y="107916"/>
                </a:cubicBezTo>
                <a:cubicBezTo>
                  <a:pt x="4012538" y="119458"/>
                  <a:pt x="4050278" y="124198"/>
                  <a:pt x="4073318" y="131879"/>
                </a:cubicBezTo>
                <a:cubicBezTo>
                  <a:pt x="4093720" y="138680"/>
                  <a:pt x="4113084" y="148291"/>
                  <a:pt x="4133220" y="155843"/>
                </a:cubicBezTo>
                <a:cubicBezTo>
                  <a:pt x="4145044" y="160278"/>
                  <a:pt x="4157181" y="163830"/>
                  <a:pt x="4169161" y="167824"/>
                </a:cubicBezTo>
                <a:cubicBezTo>
                  <a:pt x="4272165" y="236503"/>
                  <a:pt x="4141841" y="154162"/>
                  <a:pt x="4241043" y="203769"/>
                </a:cubicBezTo>
                <a:cubicBezTo>
                  <a:pt x="4292744" y="229622"/>
                  <a:pt x="4258717" y="227667"/>
                  <a:pt x="4312925" y="239714"/>
                </a:cubicBezTo>
                <a:cubicBezTo>
                  <a:pt x="4336638" y="244984"/>
                  <a:pt x="4361241" y="245804"/>
                  <a:pt x="4384807" y="251696"/>
                </a:cubicBezTo>
                <a:cubicBezTo>
                  <a:pt x="4554706" y="294175"/>
                  <a:pt x="4340367" y="262733"/>
                  <a:pt x="4564512" y="287641"/>
                </a:cubicBezTo>
                <a:cubicBezTo>
                  <a:pt x="4788375" y="362269"/>
                  <a:pt x="4471421" y="261371"/>
                  <a:pt x="4720257" y="323586"/>
                </a:cubicBezTo>
                <a:cubicBezTo>
                  <a:pt x="4741121" y="328802"/>
                  <a:pt x="4759757" y="340748"/>
                  <a:pt x="4780159" y="347549"/>
                </a:cubicBezTo>
                <a:cubicBezTo>
                  <a:pt x="4795779" y="352756"/>
                  <a:pt x="4812248" y="355007"/>
                  <a:pt x="4828080" y="359531"/>
                </a:cubicBezTo>
                <a:cubicBezTo>
                  <a:pt x="4840222" y="363001"/>
                  <a:pt x="4852041" y="367518"/>
                  <a:pt x="4864021" y="371512"/>
                </a:cubicBezTo>
                <a:cubicBezTo>
                  <a:pt x="4876001" y="379500"/>
                  <a:pt x="4886480" y="390420"/>
                  <a:pt x="4899962" y="395476"/>
                </a:cubicBezTo>
                <a:cubicBezTo>
                  <a:pt x="4919028" y="402627"/>
                  <a:pt x="4939507" y="407942"/>
                  <a:pt x="4959864" y="407457"/>
                </a:cubicBezTo>
                <a:cubicBezTo>
                  <a:pt x="5107795" y="403934"/>
                  <a:pt x="5255379" y="391482"/>
                  <a:pt x="5403137" y="383494"/>
                </a:cubicBezTo>
                <a:cubicBezTo>
                  <a:pt x="5444295" y="375261"/>
                  <a:pt x="5471495" y="370808"/>
                  <a:pt x="5510960" y="359531"/>
                </a:cubicBezTo>
                <a:cubicBezTo>
                  <a:pt x="5523103" y="356061"/>
                  <a:pt x="5535294" y="352524"/>
                  <a:pt x="5546901" y="347549"/>
                </a:cubicBezTo>
                <a:cubicBezTo>
                  <a:pt x="5563316" y="340513"/>
                  <a:pt x="5577716" y="328718"/>
                  <a:pt x="5594822" y="323586"/>
                </a:cubicBezTo>
                <a:cubicBezTo>
                  <a:pt x="5618089" y="316605"/>
                  <a:pt x="5643138" y="317496"/>
                  <a:pt x="5666704" y="311604"/>
                </a:cubicBezTo>
                <a:cubicBezTo>
                  <a:pt x="5691207" y="305478"/>
                  <a:pt x="5714394" y="294899"/>
                  <a:pt x="5738586" y="287641"/>
                </a:cubicBezTo>
                <a:cubicBezTo>
                  <a:pt x="5754357" y="282909"/>
                  <a:pt x="5770737" y="280391"/>
                  <a:pt x="5786508" y="275659"/>
                </a:cubicBezTo>
                <a:cubicBezTo>
                  <a:pt x="5810700" y="268401"/>
                  <a:pt x="5833887" y="257822"/>
                  <a:pt x="5858390" y="251696"/>
                </a:cubicBezTo>
                <a:cubicBezTo>
                  <a:pt x="5881956" y="245804"/>
                  <a:pt x="5906225" y="243150"/>
                  <a:pt x="5930272" y="239714"/>
                </a:cubicBezTo>
                <a:cubicBezTo>
                  <a:pt x="6134939" y="210473"/>
                  <a:pt x="6059208" y="215751"/>
                  <a:pt x="6229781" y="215751"/>
                </a:cubicBezTo>
              </a:path>
            </a:pathLst>
          </a:custGeom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1575" y="2706785"/>
            <a:ext cx="125609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1" y="1744463"/>
            <a:ext cx="1456373" cy="882925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9559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40243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9456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Scandi</a:t>
            </a:r>
            <a:r>
              <a:rPr lang="en-US" sz="2400" dirty="0"/>
              <a:t> Labs helps startups overcome technology obstacles.</a:t>
            </a:r>
          </a:p>
        </p:txBody>
      </p:sp>
      <p:pic>
        <p:nvPicPr>
          <p:cNvPr id="5" name="Picture 4" descr="r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9"/>
            <a:ext cx="9144000" cy="3665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224" y="2880417"/>
            <a:ext cx="8232576" cy="36933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CTO Search  |  Technology Platform  |  Scaling The Team  |  MVP Development</a:t>
            </a:r>
          </a:p>
        </p:txBody>
      </p:sp>
    </p:spTree>
    <p:extLst>
      <p:ext uri="{BB962C8B-B14F-4D97-AF65-F5344CB8AC3E}">
        <p14:creationId xmlns:p14="http://schemas.microsoft.com/office/powerpoint/2010/main" val="410746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39964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27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133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Scandi Labs helps startups overcome technology obstacles.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14</cp:revision>
  <dcterms:created xsi:type="dcterms:W3CDTF">2012-10-23T15:27:48Z</dcterms:created>
  <dcterms:modified xsi:type="dcterms:W3CDTF">2012-11-29T16:52:13Z</dcterms:modified>
</cp:coreProperties>
</file>