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68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11/15/12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92" y="2635827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9" y="1567487"/>
            <a:ext cx="1762211" cy="1068340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8992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3967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384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45956" y="2671828"/>
            <a:ext cx="6229781" cy="671054"/>
          </a:xfrm>
          <a:custGeom>
            <a:avLst/>
            <a:gdLst>
              <a:gd name="connsiteX0" fmla="*/ 0 w 6229781"/>
              <a:gd name="connsiteY0" fmla="*/ 215751 h 671054"/>
              <a:gd name="connsiteX1" fmla="*/ 167725 w 6229781"/>
              <a:gd name="connsiteY1" fmla="*/ 239714 h 671054"/>
              <a:gd name="connsiteX2" fmla="*/ 263568 w 6229781"/>
              <a:gd name="connsiteY2" fmla="*/ 251696 h 671054"/>
              <a:gd name="connsiteX3" fmla="*/ 335450 w 6229781"/>
              <a:gd name="connsiteY3" fmla="*/ 275659 h 671054"/>
              <a:gd name="connsiteX4" fmla="*/ 491194 w 6229781"/>
              <a:gd name="connsiteY4" fmla="*/ 311604 h 671054"/>
              <a:gd name="connsiteX5" fmla="*/ 527135 w 6229781"/>
              <a:gd name="connsiteY5" fmla="*/ 335568 h 671054"/>
              <a:gd name="connsiteX6" fmla="*/ 563076 w 6229781"/>
              <a:gd name="connsiteY6" fmla="*/ 347549 h 671054"/>
              <a:gd name="connsiteX7" fmla="*/ 575057 w 6229781"/>
              <a:gd name="connsiteY7" fmla="*/ 383494 h 671054"/>
              <a:gd name="connsiteX8" fmla="*/ 610998 w 6229781"/>
              <a:gd name="connsiteY8" fmla="*/ 407457 h 671054"/>
              <a:gd name="connsiteX9" fmla="*/ 694860 w 6229781"/>
              <a:gd name="connsiteY9" fmla="*/ 467366 h 671054"/>
              <a:gd name="connsiteX10" fmla="*/ 742782 w 6229781"/>
              <a:gd name="connsiteY10" fmla="*/ 491329 h 671054"/>
              <a:gd name="connsiteX11" fmla="*/ 778723 w 6229781"/>
              <a:gd name="connsiteY11" fmla="*/ 515292 h 671054"/>
              <a:gd name="connsiteX12" fmla="*/ 862585 w 6229781"/>
              <a:gd name="connsiteY12" fmla="*/ 527274 h 671054"/>
              <a:gd name="connsiteX13" fmla="*/ 934467 w 6229781"/>
              <a:gd name="connsiteY13" fmla="*/ 551237 h 671054"/>
              <a:gd name="connsiteX14" fmla="*/ 982389 w 6229781"/>
              <a:gd name="connsiteY14" fmla="*/ 563219 h 671054"/>
              <a:gd name="connsiteX15" fmla="*/ 1018330 w 6229781"/>
              <a:gd name="connsiteY15" fmla="*/ 587182 h 671054"/>
              <a:gd name="connsiteX16" fmla="*/ 1126153 w 6229781"/>
              <a:gd name="connsiteY16" fmla="*/ 611146 h 671054"/>
              <a:gd name="connsiteX17" fmla="*/ 1162094 w 6229781"/>
              <a:gd name="connsiteY17" fmla="*/ 635109 h 671054"/>
              <a:gd name="connsiteX18" fmla="*/ 1233976 w 6229781"/>
              <a:gd name="connsiteY18" fmla="*/ 647091 h 671054"/>
              <a:gd name="connsiteX19" fmla="*/ 1521504 w 6229781"/>
              <a:gd name="connsiteY19" fmla="*/ 671054 h 671054"/>
              <a:gd name="connsiteX20" fmla="*/ 1940816 w 6229781"/>
              <a:gd name="connsiteY20" fmla="*/ 647091 h 671054"/>
              <a:gd name="connsiteX21" fmla="*/ 2012698 w 6229781"/>
              <a:gd name="connsiteY21" fmla="*/ 611146 h 671054"/>
              <a:gd name="connsiteX22" fmla="*/ 2048639 w 6229781"/>
              <a:gd name="connsiteY22" fmla="*/ 599164 h 671054"/>
              <a:gd name="connsiteX23" fmla="*/ 2072600 w 6229781"/>
              <a:gd name="connsiteY23" fmla="*/ 563219 h 671054"/>
              <a:gd name="connsiteX24" fmla="*/ 2108541 w 6229781"/>
              <a:gd name="connsiteY24" fmla="*/ 551237 h 671054"/>
              <a:gd name="connsiteX25" fmla="*/ 2120522 w 6229781"/>
              <a:gd name="connsiteY25" fmla="*/ 515292 h 671054"/>
              <a:gd name="connsiteX26" fmla="*/ 2192404 w 6229781"/>
              <a:gd name="connsiteY26" fmla="*/ 479347 h 671054"/>
              <a:gd name="connsiteX27" fmla="*/ 2264286 w 6229781"/>
              <a:gd name="connsiteY27" fmla="*/ 419439 h 671054"/>
              <a:gd name="connsiteX28" fmla="*/ 2300227 w 6229781"/>
              <a:gd name="connsiteY28" fmla="*/ 407457 h 671054"/>
              <a:gd name="connsiteX29" fmla="*/ 2372109 w 6229781"/>
              <a:gd name="connsiteY29" fmla="*/ 371512 h 671054"/>
              <a:gd name="connsiteX30" fmla="*/ 2408050 w 6229781"/>
              <a:gd name="connsiteY30" fmla="*/ 335568 h 671054"/>
              <a:gd name="connsiteX31" fmla="*/ 2491912 w 6229781"/>
              <a:gd name="connsiteY31" fmla="*/ 287641 h 671054"/>
              <a:gd name="connsiteX32" fmla="*/ 2539834 w 6229781"/>
              <a:gd name="connsiteY32" fmla="*/ 275659 h 671054"/>
              <a:gd name="connsiteX33" fmla="*/ 2575775 w 6229781"/>
              <a:gd name="connsiteY33" fmla="*/ 251696 h 671054"/>
              <a:gd name="connsiteX34" fmla="*/ 2611716 w 6229781"/>
              <a:gd name="connsiteY34" fmla="*/ 239714 h 671054"/>
              <a:gd name="connsiteX35" fmla="*/ 2647657 w 6229781"/>
              <a:gd name="connsiteY35" fmla="*/ 203769 h 671054"/>
              <a:gd name="connsiteX36" fmla="*/ 2731519 w 6229781"/>
              <a:gd name="connsiteY36" fmla="*/ 155843 h 671054"/>
              <a:gd name="connsiteX37" fmla="*/ 2755480 w 6229781"/>
              <a:gd name="connsiteY37" fmla="*/ 131879 h 671054"/>
              <a:gd name="connsiteX38" fmla="*/ 2827362 w 6229781"/>
              <a:gd name="connsiteY38" fmla="*/ 107916 h 671054"/>
              <a:gd name="connsiteX39" fmla="*/ 2911224 w 6229781"/>
              <a:gd name="connsiteY39" fmla="*/ 71971 h 671054"/>
              <a:gd name="connsiteX40" fmla="*/ 2971126 w 6229781"/>
              <a:gd name="connsiteY40" fmla="*/ 48008 h 671054"/>
              <a:gd name="connsiteX41" fmla="*/ 3019048 w 6229781"/>
              <a:gd name="connsiteY41" fmla="*/ 36026 h 671054"/>
              <a:gd name="connsiteX42" fmla="*/ 3126871 w 6229781"/>
              <a:gd name="connsiteY42" fmla="*/ 81 h 671054"/>
              <a:gd name="connsiteX43" fmla="*/ 3785790 w 6229781"/>
              <a:gd name="connsiteY43" fmla="*/ 24044 h 671054"/>
              <a:gd name="connsiteX44" fmla="*/ 3869652 w 6229781"/>
              <a:gd name="connsiteY44" fmla="*/ 59989 h 671054"/>
              <a:gd name="connsiteX45" fmla="*/ 3953515 w 6229781"/>
              <a:gd name="connsiteY45" fmla="*/ 83953 h 671054"/>
              <a:gd name="connsiteX46" fmla="*/ 3989456 w 6229781"/>
              <a:gd name="connsiteY46" fmla="*/ 107916 h 671054"/>
              <a:gd name="connsiteX47" fmla="*/ 4073318 w 6229781"/>
              <a:gd name="connsiteY47" fmla="*/ 131879 h 671054"/>
              <a:gd name="connsiteX48" fmla="*/ 4133220 w 6229781"/>
              <a:gd name="connsiteY48" fmla="*/ 155843 h 671054"/>
              <a:gd name="connsiteX49" fmla="*/ 4169161 w 6229781"/>
              <a:gd name="connsiteY49" fmla="*/ 167824 h 671054"/>
              <a:gd name="connsiteX50" fmla="*/ 4241043 w 6229781"/>
              <a:gd name="connsiteY50" fmla="*/ 203769 h 671054"/>
              <a:gd name="connsiteX51" fmla="*/ 4312925 w 6229781"/>
              <a:gd name="connsiteY51" fmla="*/ 239714 h 671054"/>
              <a:gd name="connsiteX52" fmla="*/ 4384807 w 6229781"/>
              <a:gd name="connsiteY52" fmla="*/ 251696 h 671054"/>
              <a:gd name="connsiteX53" fmla="*/ 4564512 w 6229781"/>
              <a:gd name="connsiteY53" fmla="*/ 287641 h 671054"/>
              <a:gd name="connsiteX54" fmla="*/ 4720257 w 6229781"/>
              <a:gd name="connsiteY54" fmla="*/ 323586 h 671054"/>
              <a:gd name="connsiteX55" fmla="*/ 4780159 w 6229781"/>
              <a:gd name="connsiteY55" fmla="*/ 347549 h 671054"/>
              <a:gd name="connsiteX56" fmla="*/ 4828080 w 6229781"/>
              <a:gd name="connsiteY56" fmla="*/ 359531 h 671054"/>
              <a:gd name="connsiteX57" fmla="*/ 4864021 w 6229781"/>
              <a:gd name="connsiteY57" fmla="*/ 371512 h 671054"/>
              <a:gd name="connsiteX58" fmla="*/ 4899962 w 6229781"/>
              <a:gd name="connsiteY58" fmla="*/ 395476 h 671054"/>
              <a:gd name="connsiteX59" fmla="*/ 4959864 w 6229781"/>
              <a:gd name="connsiteY59" fmla="*/ 407457 h 671054"/>
              <a:gd name="connsiteX60" fmla="*/ 5403137 w 6229781"/>
              <a:gd name="connsiteY60" fmla="*/ 383494 h 671054"/>
              <a:gd name="connsiteX61" fmla="*/ 5510960 w 6229781"/>
              <a:gd name="connsiteY61" fmla="*/ 359531 h 671054"/>
              <a:gd name="connsiteX62" fmla="*/ 5546901 w 6229781"/>
              <a:gd name="connsiteY62" fmla="*/ 347549 h 671054"/>
              <a:gd name="connsiteX63" fmla="*/ 5594822 w 6229781"/>
              <a:gd name="connsiteY63" fmla="*/ 323586 h 671054"/>
              <a:gd name="connsiteX64" fmla="*/ 5666704 w 6229781"/>
              <a:gd name="connsiteY64" fmla="*/ 311604 h 671054"/>
              <a:gd name="connsiteX65" fmla="*/ 5738586 w 6229781"/>
              <a:gd name="connsiteY65" fmla="*/ 287641 h 671054"/>
              <a:gd name="connsiteX66" fmla="*/ 5786508 w 6229781"/>
              <a:gd name="connsiteY66" fmla="*/ 275659 h 671054"/>
              <a:gd name="connsiteX67" fmla="*/ 5858390 w 6229781"/>
              <a:gd name="connsiteY67" fmla="*/ 251696 h 671054"/>
              <a:gd name="connsiteX68" fmla="*/ 5930272 w 6229781"/>
              <a:gd name="connsiteY68" fmla="*/ 239714 h 671054"/>
              <a:gd name="connsiteX69" fmla="*/ 6229781 w 6229781"/>
              <a:gd name="connsiteY69" fmla="*/ 215751 h 6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29781" h="671054">
                <a:moveTo>
                  <a:pt x="0" y="215751"/>
                </a:moveTo>
                <a:lnTo>
                  <a:pt x="167725" y="239714"/>
                </a:lnTo>
                <a:cubicBezTo>
                  <a:pt x="199626" y="244065"/>
                  <a:pt x="232086" y="244949"/>
                  <a:pt x="263568" y="251696"/>
                </a:cubicBezTo>
                <a:cubicBezTo>
                  <a:pt x="288264" y="256989"/>
                  <a:pt x="310947" y="269533"/>
                  <a:pt x="335450" y="275659"/>
                </a:cubicBezTo>
                <a:cubicBezTo>
                  <a:pt x="546961" y="328543"/>
                  <a:pt x="392020" y="278544"/>
                  <a:pt x="491194" y="311604"/>
                </a:cubicBezTo>
                <a:cubicBezTo>
                  <a:pt x="503174" y="319592"/>
                  <a:pt x="514256" y="329128"/>
                  <a:pt x="527135" y="335568"/>
                </a:cubicBezTo>
                <a:cubicBezTo>
                  <a:pt x="538430" y="341216"/>
                  <a:pt x="554147" y="338619"/>
                  <a:pt x="563076" y="347549"/>
                </a:cubicBezTo>
                <a:cubicBezTo>
                  <a:pt x="572006" y="356480"/>
                  <a:pt x="567168" y="373631"/>
                  <a:pt x="575057" y="383494"/>
                </a:cubicBezTo>
                <a:cubicBezTo>
                  <a:pt x="584051" y="394738"/>
                  <a:pt x="599018" y="399469"/>
                  <a:pt x="610998" y="407457"/>
                </a:cubicBezTo>
                <a:cubicBezTo>
                  <a:pt x="648953" y="464394"/>
                  <a:pt x="618505" y="433427"/>
                  <a:pt x="694860" y="467366"/>
                </a:cubicBezTo>
                <a:cubicBezTo>
                  <a:pt x="711180" y="474620"/>
                  <a:pt x="727276" y="482467"/>
                  <a:pt x="742782" y="491329"/>
                </a:cubicBezTo>
                <a:cubicBezTo>
                  <a:pt x="755284" y="498473"/>
                  <a:pt x="764931" y="511154"/>
                  <a:pt x="778723" y="515292"/>
                </a:cubicBezTo>
                <a:cubicBezTo>
                  <a:pt x="805770" y="523407"/>
                  <a:pt x="834631" y="523280"/>
                  <a:pt x="862585" y="527274"/>
                </a:cubicBezTo>
                <a:cubicBezTo>
                  <a:pt x="886546" y="535262"/>
                  <a:pt x="910275" y="543979"/>
                  <a:pt x="934467" y="551237"/>
                </a:cubicBezTo>
                <a:cubicBezTo>
                  <a:pt x="950238" y="555969"/>
                  <a:pt x="967255" y="556732"/>
                  <a:pt x="982389" y="563219"/>
                </a:cubicBezTo>
                <a:cubicBezTo>
                  <a:pt x="995624" y="568892"/>
                  <a:pt x="1005451" y="580742"/>
                  <a:pt x="1018330" y="587182"/>
                </a:cubicBezTo>
                <a:cubicBezTo>
                  <a:pt x="1047824" y="601931"/>
                  <a:pt x="1098542" y="606543"/>
                  <a:pt x="1126153" y="611146"/>
                </a:cubicBezTo>
                <a:cubicBezTo>
                  <a:pt x="1138133" y="619134"/>
                  <a:pt x="1148434" y="630555"/>
                  <a:pt x="1162094" y="635109"/>
                </a:cubicBezTo>
                <a:cubicBezTo>
                  <a:pt x="1185138" y="642791"/>
                  <a:pt x="1209805" y="644674"/>
                  <a:pt x="1233976" y="647091"/>
                </a:cubicBezTo>
                <a:cubicBezTo>
                  <a:pt x="1329674" y="656662"/>
                  <a:pt x="1425661" y="663066"/>
                  <a:pt x="1521504" y="671054"/>
                </a:cubicBezTo>
                <a:cubicBezTo>
                  <a:pt x="1661275" y="663066"/>
                  <a:pt x="1801252" y="658110"/>
                  <a:pt x="1940816" y="647091"/>
                </a:cubicBezTo>
                <a:cubicBezTo>
                  <a:pt x="1976573" y="644268"/>
                  <a:pt x="1982035" y="626479"/>
                  <a:pt x="2012698" y="611146"/>
                </a:cubicBezTo>
                <a:cubicBezTo>
                  <a:pt x="2023993" y="605498"/>
                  <a:pt x="2036659" y="603158"/>
                  <a:pt x="2048639" y="599164"/>
                </a:cubicBezTo>
                <a:cubicBezTo>
                  <a:pt x="2056626" y="587182"/>
                  <a:pt x="2061356" y="572215"/>
                  <a:pt x="2072600" y="563219"/>
                </a:cubicBezTo>
                <a:cubicBezTo>
                  <a:pt x="2082461" y="555329"/>
                  <a:pt x="2099612" y="560167"/>
                  <a:pt x="2108541" y="551237"/>
                </a:cubicBezTo>
                <a:cubicBezTo>
                  <a:pt x="2117471" y="542306"/>
                  <a:pt x="2112633" y="525155"/>
                  <a:pt x="2120522" y="515292"/>
                </a:cubicBezTo>
                <a:cubicBezTo>
                  <a:pt x="2143411" y="486678"/>
                  <a:pt x="2163466" y="493818"/>
                  <a:pt x="2192404" y="479347"/>
                </a:cubicBezTo>
                <a:cubicBezTo>
                  <a:pt x="2270795" y="440147"/>
                  <a:pt x="2184800" y="472436"/>
                  <a:pt x="2264286" y="419439"/>
                </a:cubicBezTo>
                <a:cubicBezTo>
                  <a:pt x="2274793" y="412433"/>
                  <a:pt x="2288932" y="413105"/>
                  <a:pt x="2300227" y="407457"/>
                </a:cubicBezTo>
                <a:cubicBezTo>
                  <a:pt x="2393124" y="361004"/>
                  <a:pt x="2281771" y="401629"/>
                  <a:pt x="2372109" y="371512"/>
                </a:cubicBezTo>
                <a:cubicBezTo>
                  <a:pt x="2384089" y="359531"/>
                  <a:pt x="2395034" y="346416"/>
                  <a:pt x="2408050" y="335568"/>
                </a:cubicBezTo>
                <a:cubicBezTo>
                  <a:pt x="2427011" y="319765"/>
                  <a:pt x="2470603" y="295633"/>
                  <a:pt x="2491912" y="287641"/>
                </a:cubicBezTo>
                <a:cubicBezTo>
                  <a:pt x="2507329" y="281859"/>
                  <a:pt x="2523860" y="279653"/>
                  <a:pt x="2539834" y="275659"/>
                </a:cubicBezTo>
                <a:cubicBezTo>
                  <a:pt x="2551814" y="267671"/>
                  <a:pt x="2562896" y="258136"/>
                  <a:pt x="2575775" y="251696"/>
                </a:cubicBezTo>
                <a:cubicBezTo>
                  <a:pt x="2587070" y="246048"/>
                  <a:pt x="2601209" y="246720"/>
                  <a:pt x="2611716" y="239714"/>
                </a:cubicBezTo>
                <a:cubicBezTo>
                  <a:pt x="2625813" y="230315"/>
                  <a:pt x="2633870" y="213618"/>
                  <a:pt x="2647657" y="203769"/>
                </a:cubicBezTo>
                <a:cubicBezTo>
                  <a:pt x="2762434" y="121777"/>
                  <a:pt x="2637200" y="231307"/>
                  <a:pt x="2731519" y="155843"/>
                </a:cubicBezTo>
                <a:cubicBezTo>
                  <a:pt x="2740339" y="148786"/>
                  <a:pt x="2745377" y="136931"/>
                  <a:pt x="2755480" y="131879"/>
                </a:cubicBezTo>
                <a:cubicBezTo>
                  <a:pt x="2778070" y="120583"/>
                  <a:pt x="2804772" y="119212"/>
                  <a:pt x="2827362" y="107916"/>
                </a:cubicBezTo>
                <a:cubicBezTo>
                  <a:pt x="2911502" y="65842"/>
                  <a:pt x="2840717" y="98414"/>
                  <a:pt x="2911224" y="71971"/>
                </a:cubicBezTo>
                <a:cubicBezTo>
                  <a:pt x="2931360" y="64419"/>
                  <a:pt x="2950724" y="54809"/>
                  <a:pt x="2971126" y="48008"/>
                </a:cubicBezTo>
                <a:cubicBezTo>
                  <a:pt x="2986747" y="42801"/>
                  <a:pt x="3003074" y="40020"/>
                  <a:pt x="3019048" y="36026"/>
                </a:cubicBezTo>
                <a:cubicBezTo>
                  <a:pt x="3061524" y="7706"/>
                  <a:pt x="3063858" y="-952"/>
                  <a:pt x="3126871" y="81"/>
                </a:cubicBezTo>
                <a:cubicBezTo>
                  <a:pt x="3346626" y="3684"/>
                  <a:pt x="3566150" y="16056"/>
                  <a:pt x="3785790" y="24044"/>
                </a:cubicBezTo>
                <a:cubicBezTo>
                  <a:pt x="3870078" y="52144"/>
                  <a:pt x="3766024" y="15572"/>
                  <a:pt x="3869652" y="59989"/>
                </a:cubicBezTo>
                <a:cubicBezTo>
                  <a:pt x="3893716" y="70303"/>
                  <a:pt x="3929194" y="77872"/>
                  <a:pt x="3953515" y="83953"/>
                </a:cubicBezTo>
                <a:cubicBezTo>
                  <a:pt x="3965495" y="91941"/>
                  <a:pt x="3976577" y="101476"/>
                  <a:pt x="3989456" y="107916"/>
                </a:cubicBezTo>
                <a:cubicBezTo>
                  <a:pt x="4012538" y="119458"/>
                  <a:pt x="4050278" y="124198"/>
                  <a:pt x="4073318" y="131879"/>
                </a:cubicBezTo>
                <a:cubicBezTo>
                  <a:pt x="4093720" y="138680"/>
                  <a:pt x="4113084" y="148291"/>
                  <a:pt x="4133220" y="155843"/>
                </a:cubicBezTo>
                <a:cubicBezTo>
                  <a:pt x="4145044" y="160278"/>
                  <a:pt x="4157181" y="163830"/>
                  <a:pt x="4169161" y="167824"/>
                </a:cubicBezTo>
                <a:cubicBezTo>
                  <a:pt x="4272165" y="236503"/>
                  <a:pt x="4141841" y="154162"/>
                  <a:pt x="4241043" y="203769"/>
                </a:cubicBezTo>
                <a:cubicBezTo>
                  <a:pt x="4292744" y="229622"/>
                  <a:pt x="4258717" y="227667"/>
                  <a:pt x="4312925" y="239714"/>
                </a:cubicBezTo>
                <a:cubicBezTo>
                  <a:pt x="4336638" y="244984"/>
                  <a:pt x="4361241" y="245804"/>
                  <a:pt x="4384807" y="251696"/>
                </a:cubicBezTo>
                <a:cubicBezTo>
                  <a:pt x="4554706" y="294175"/>
                  <a:pt x="4340367" y="262733"/>
                  <a:pt x="4564512" y="287641"/>
                </a:cubicBezTo>
                <a:cubicBezTo>
                  <a:pt x="4788375" y="362269"/>
                  <a:pt x="4471421" y="261371"/>
                  <a:pt x="4720257" y="323586"/>
                </a:cubicBezTo>
                <a:cubicBezTo>
                  <a:pt x="4741121" y="328802"/>
                  <a:pt x="4759757" y="340748"/>
                  <a:pt x="4780159" y="347549"/>
                </a:cubicBezTo>
                <a:cubicBezTo>
                  <a:pt x="4795779" y="352756"/>
                  <a:pt x="4812248" y="355007"/>
                  <a:pt x="4828080" y="359531"/>
                </a:cubicBezTo>
                <a:cubicBezTo>
                  <a:pt x="4840222" y="363001"/>
                  <a:pt x="4852041" y="367518"/>
                  <a:pt x="4864021" y="371512"/>
                </a:cubicBezTo>
                <a:cubicBezTo>
                  <a:pt x="4876001" y="379500"/>
                  <a:pt x="4886480" y="390420"/>
                  <a:pt x="4899962" y="395476"/>
                </a:cubicBezTo>
                <a:cubicBezTo>
                  <a:pt x="4919028" y="402627"/>
                  <a:pt x="4939507" y="407942"/>
                  <a:pt x="4959864" y="407457"/>
                </a:cubicBezTo>
                <a:cubicBezTo>
                  <a:pt x="5107795" y="403934"/>
                  <a:pt x="5255379" y="391482"/>
                  <a:pt x="5403137" y="383494"/>
                </a:cubicBezTo>
                <a:cubicBezTo>
                  <a:pt x="5444295" y="375261"/>
                  <a:pt x="5471495" y="370808"/>
                  <a:pt x="5510960" y="359531"/>
                </a:cubicBezTo>
                <a:cubicBezTo>
                  <a:pt x="5523103" y="356061"/>
                  <a:pt x="5535294" y="352524"/>
                  <a:pt x="5546901" y="347549"/>
                </a:cubicBezTo>
                <a:cubicBezTo>
                  <a:pt x="5563316" y="340513"/>
                  <a:pt x="5577716" y="328718"/>
                  <a:pt x="5594822" y="323586"/>
                </a:cubicBezTo>
                <a:cubicBezTo>
                  <a:pt x="5618089" y="316605"/>
                  <a:pt x="5643138" y="317496"/>
                  <a:pt x="5666704" y="311604"/>
                </a:cubicBezTo>
                <a:cubicBezTo>
                  <a:pt x="5691207" y="305478"/>
                  <a:pt x="5714394" y="294899"/>
                  <a:pt x="5738586" y="287641"/>
                </a:cubicBezTo>
                <a:cubicBezTo>
                  <a:pt x="5754357" y="282909"/>
                  <a:pt x="5770737" y="280391"/>
                  <a:pt x="5786508" y="275659"/>
                </a:cubicBezTo>
                <a:cubicBezTo>
                  <a:pt x="5810700" y="268401"/>
                  <a:pt x="5833887" y="257822"/>
                  <a:pt x="5858390" y="251696"/>
                </a:cubicBezTo>
                <a:cubicBezTo>
                  <a:pt x="5881956" y="245804"/>
                  <a:pt x="5906225" y="243150"/>
                  <a:pt x="5930272" y="239714"/>
                </a:cubicBezTo>
                <a:cubicBezTo>
                  <a:pt x="6134939" y="210473"/>
                  <a:pt x="6059208" y="215751"/>
                  <a:pt x="6229781" y="215751"/>
                </a:cubicBezTo>
              </a:path>
            </a:pathLst>
          </a:custGeom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1575" y="2706785"/>
            <a:ext cx="1256098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11" y="1744463"/>
            <a:ext cx="1456373" cy="882925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9559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40243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18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9456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8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Scandi</a:t>
            </a:r>
            <a:r>
              <a:rPr lang="en-US" sz="2400" dirty="0"/>
              <a:t> Labs helps startups overcome technology obstacles.</a:t>
            </a:r>
          </a:p>
        </p:txBody>
      </p:sp>
      <p:pic>
        <p:nvPicPr>
          <p:cNvPr id="5" name="Picture 4" descr="roc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9"/>
            <a:ext cx="9144000" cy="3665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224" y="2880417"/>
            <a:ext cx="8232576" cy="36933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CTO Search  |  Technology Platform  |  Scaling The Team  |  MVP Development</a:t>
            </a:r>
          </a:p>
        </p:txBody>
      </p:sp>
    </p:spTree>
    <p:extLst>
      <p:ext uri="{BB962C8B-B14F-4D97-AF65-F5344CB8AC3E}">
        <p14:creationId xmlns:p14="http://schemas.microsoft.com/office/powerpoint/2010/main" val="41074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105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Scandi Labs helps startups overcome technology obstacles.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13</cp:revision>
  <dcterms:created xsi:type="dcterms:W3CDTF">2012-10-23T15:27:48Z</dcterms:created>
  <dcterms:modified xsi:type="dcterms:W3CDTF">2012-11-19T15:37:05Z</dcterms:modified>
</cp:coreProperties>
</file>