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localhost:8090/how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57F91B-C114-8B4E-86B0-505DD9ED1F5A}" type="doc">
      <dgm:prSet loTypeId="urn:microsoft.com/office/officeart/2005/8/layout/chevron1" loCatId="" qsTypeId="urn:microsoft.com/office/officeart/2005/8/quickstyle/simple5" qsCatId="simple" csTypeId="urn:microsoft.com/office/officeart/2005/8/colors/accent1_2" csCatId="accent1" phldr="1"/>
      <dgm:spPr/>
    </dgm:pt>
    <dgm:pt modelId="{4A74C196-E0CB-1249-B4E9-31D880902150}">
      <dgm:prSet phldrT="[Text]"/>
      <dgm:spPr/>
      <dgm:t>
        <a:bodyPr/>
        <a:lstStyle/>
        <a:p>
          <a:r>
            <a:rPr lang="en-US" dirty="0" smtClean="0"/>
            <a:t>Idea</a:t>
          </a:r>
          <a:endParaRPr lang="en-US" dirty="0"/>
        </a:p>
      </dgm:t>
    </dgm:pt>
    <dgm:pt modelId="{E1750942-93A4-7D4F-B907-5E9CAE950694}" type="parTrans" cxnId="{DD611928-440D-9C4B-8AAE-8F0B17483AB8}">
      <dgm:prSet/>
      <dgm:spPr/>
      <dgm:t>
        <a:bodyPr/>
        <a:lstStyle/>
        <a:p>
          <a:endParaRPr lang="en-US"/>
        </a:p>
      </dgm:t>
    </dgm:pt>
    <dgm:pt modelId="{4110B16D-A48B-6F4E-BA79-244FDB8EBC24}" type="sibTrans" cxnId="{DD611928-440D-9C4B-8AAE-8F0B17483AB8}">
      <dgm:prSet/>
      <dgm:spPr/>
      <dgm:t>
        <a:bodyPr/>
        <a:lstStyle/>
        <a:p>
          <a:endParaRPr lang="en-US"/>
        </a:p>
      </dgm:t>
    </dgm:pt>
    <dgm:pt modelId="{F455E73B-139F-5B4C-B339-D53508984FF3}">
      <dgm:prSet phldrT="[Text]"/>
      <dgm:spPr/>
      <dgm:t>
        <a:bodyPr/>
        <a:lstStyle/>
        <a:p>
          <a:r>
            <a:rPr lang="en-US" dirty="0" smtClean="0"/>
            <a:t>Strategy</a:t>
          </a:r>
          <a:endParaRPr lang="en-US" dirty="0"/>
        </a:p>
      </dgm:t>
    </dgm:pt>
    <dgm:pt modelId="{F4541FD7-6E3C-3443-B621-FD7409CA5CAA}" type="parTrans" cxnId="{F78D21E7-9EE7-F94E-9D7C-9DFE4F159838}">
      <dgm:prSet/>
      <dgm:spPr/>
      <dgm:t>
        <a:bodyPr/>
        <a:lstStyle/>
        <a:p>
          <a:endParaRPr lang="en-US"/>
        </a:p>
      </dgm:t>
    </dgm:pt>
    <dgm:pt modelId="{00230CA9-4B0B-B242-8D20-545200546735}" type="sibTrans" cxnId="{F78D21E7-9EE7-F94E-9D7C-9DFE4F159838}">
      <dgm:prSet/>
      <dgm:spPr/>
      <dgm:t>
        <a:bodyPr/>
        <a:lstStyle/>
        <a:p>
          <a:endParaRPr lang="en-US"/>
        </a:p>
      </dgm:t>
    </dgm:pt>
    <dgm:pt modelId="{84EC724F-CD95-8A47-AD7B-E40ECE29B29C}">
      <dgm:prSet phldrT="[Text]"/>
      <dgm:spPr/>
      <dgm:t>
        <a:bodyPr/>
        <a:lstStyle/>
        <a:p>
          <a:r>
            <a:rPr lang="en-US" dirty="0" err="1" smtClean="0"/>
            <a:t>Concepting</a:t>
          </a:r>
          <a:endParaRPr lang="en-US" dirty="0"/>
        </a:p>
      </dgm:t>
    </dgm:pt>
    <dgm:pt modelId="{73245F63-1FF5-5D4D-B103-E5FB4C6B96E2}" type="parTrans" cxnId="{707666A5-A598-A74B-976B-F01E6086B85B}">
      <dgm:prSet/>
      <dgm:spPr/>
      <dgm:t>
        <a:bodyPr/>
        <a:lstStyle/>
        <a:p>
          <a:endParaRPr lang="en-US"/>
        </a:p>
      </dgm:t>
    </dgm:pt>
    <dgm:pt modelId="{CF37BA28-51CB-4B4C-ADB2-B56158860883}" type="sibTrans" cxnId="{707666A5-A598-A74B-976B-F01E6086B85B}">
      <dgm:prSet/>
      <dgm:spPr/>
      <dgm:t>
        <a:bodyPr/>
        <a:lstStyle/>
        <a:p>
          <a:endParaRPr lang="en-US"/>
        </a:p>
      </dgm:t>
    </dgm:pt>
    <dgm:pt modelId="{AAF01738-8176-D24E-9E49-953309BD4F92}">
      <dgm:prSet phldrT="[Text]"/>
      <dgm:spPr/>
      <dgm:t>
        <a:bodyPr/>
        <a:lstStyle/>
        <a:p>
          <a:r>
            <a:rPr lang="en-US" dirty="0" smtClean="0"/>
            <a:t>Research</a:t>
          </a:r>
          <a:endParaRPr lang="en-US" dirty="0"/>
        </a:p>
      </dgm:t>
    </dgm:pt>
    <dgm:pt modelId="{2B561B21-0C85-C644-9513-738BF49AF334}" type="parTrans" cxnId="{4BB5B9E3-A0AD-0D46-9B53-6F2EF728A0BE}">
      <dgm:prSet/>
      <dgm:spPr/>
      <dgm:t>
        <a:bodyPr/>
        <a:lstStyle/>
        <a:p>
          <a:endParaRPr lang="en-US"/>
        </a:p>
      </dgm:t>
    </dgm:pt>
    <dgm:pt modelId="{2101BD5F-A817-9447-AA4F-F4CD3EE95FF0}" type="sibTrans" cxnId="{4BB5B9E3-A0AD-0D46-9B53-6F2EF728A0BE}">
      <dgm:prSet/>
      <dgm:spPr/>
      <dgm:t>
        <a:bodyPr/>
        <a:lstStyle/>
        <a:p>
          <a:endParaRPr lang="en-US"/>
        </a:p>
      </dgm:t>
    </dgm:pt>
    <dgm:pt modelId="{671EDA6E-6736-B447-9A01-111FEA05AE6F}">
      <dgm:prSet phldrT="[Text]"/>
      <dgm:spPr/>
      <dgm:t>
        <a:bodyPr/>
        <a:lstStyle/>
        <a:p>
          <a:r>
            <a:rPr lang="en-US" dirty="0" smtClean="0"/>
            <a:t>Fundraising	</a:t>
          </a:r>
          <a:endParaRPr lang="en-US" dirty="0"/>
        </a:p>
      </dgm:t>
    </dgm:pt>
    <dgm:pt modelId="{56305F1A-C5ED-784E-87B0-54030273357F}" type="parTrans" cxnId="{BD88610B-83C2-554A-B16B-0CC8CBCD3641}">
      <dgm:prSet/>
      <dgm:spPr/>
      <dgm:t>
        <a:bodyPr/>
        <a:lstStyle/>
        <a:p>
          <a:endParaRPr lang="en-US"/>
        </a:p>
      </dgm:t>
    </dgm:pt>
    <dgm:pt modelId="{E3612F99-4F16-C341-9440-0362D7B8DB67}" type="sibTrans" cxnId="{BD88610B-83C2-554A-B16B-0CC8CBCD3641}">
      <dgm:prSet/>
      <dgm:spPr/>
      <dgm:t>
        <a:bodyPr/>
        <a:lstStyle/>
        <a:p>
          <a:endParaRPr lang="en-US"/>
        </a:p>
      </dgm:t>
    </dgm:pt>
    <dgm:pt modelId="{F8AC6589-26B5-DA48-8E39-73845864B478}">
      <dgm:prSet phldrT="[Text]"/>
      <dgm:spPr/>
      <dgm:t>
        <a:bodyPr/>
        <a:lstStyle/>
        <a:p>
          <a:r>
            <a:rPr lang="en-US" dirty="0" smtClean="0"/>
            <a:t>Interviews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F5ED7CAF-3C86-6243-8636-8377907F25CF}" type="parTrans" cxnId="{DE342405-6108-1C4B-91B2-230A214F761E}">
      <dgm:prSet/>
      <dgm:spPr/>
      <dgm:t>
        <a:bodyPr/>
        <a:lstStyle/>
        <a:p>
          <a:endParaRPr lang="en-US"/>
        </a:p>
      </dgm:t>
    </dgm:pt>
    <dgm:pt modelId="{9C503DC8-7079-DA42-824E-C7F895276D86}" type="sibTrans" cxnId="{DE342405-6108-1C4B-91B2-230A214F761E}">
      <dgm:prSet/>
      <dgm:spPr/>
      <dgm:t>
        <a:bodyPr/>
        <a:lstStyle/>
        <a:p>
          <a:endParaRPr lang="en-US"/>
        </a:p>
      </dgm:t>
    </dgm:pt>
    <dgm:pt modelId="{E72EECAB-7D2D-CB4B-8DB6-523626A56813}">
      <dgm:prSet phldrT="[Text]"/>
      <dgm:spPr/>
      <dgm:t>
        <a:bodyPr/>
        <a:lstStyle/>
        <a:p>
          <a:r>
            <a:rPr lang="en-US" dirty="0" smtClean="0"/>
            <a:t>User Experience Design (UX)</a:t>
          </a:r>
          <a:endParaRPr lang="en-US" dirty="0"/>
        </a:p>
      </dgm:t>
    </dgm:pt>
    <dgm:pt modelId="{2E6CC1A7-A852-B747-86BB-1730EA0049E0}" type="parTrans" cxnId="{F03AA9E4-0010-9942-9B2A-4B50E05BBE98}">
      <dgm:prSet/>
      <dgm:spPr/>
      <dgm:t>
        <a:bodyPr/>
        <a:lstStyle/>
        <a:p>
          <a:endParaRPr lang="en-US"/>
        </a:p>
      </dgm:t>
    </dgm:pt>
    <dgm:pt modelId="{91A1F862-85B6-FB48-A1BF-875F58AFE334}" type="sibTrans" cxnId="{F03AA9E4-0010-9942-9B2A-4B50E05BBE98}">
      <dgm:prSet/>
      <dgm:spPr/>
      <dgm:t>
        <a:bodyPr/>
        <a:lstStyle/>
        <a:p>
          <a:endParaRPr lang="en-US"/>
        </a:p>
      </dgm:t>
    </dgm:pt>
    <dgm:pt modelId="{5CCF9EF2-717F-1E48-AEF3-99045E9A72A6}">
      <dgm:prSet phldrT="[Text]"/>
      <dgm:spPr/>
      <dgm:t>
        <a:bodyPr/>
        <a:lstStyle/>
        <a:p>
          <a:r>
            <a:rPr lang="en-US" dirty="0" smtClean="0"/>
            <a:t>Wireframes</a:t>
          </a:r>
          <a:endParaRPr lang="en-US" dirty="0"/>
        </a:p>
      </dgm:t>
    </dgm:pt>
    <dgm:pt modelId="{C44D7D03-37CC-8944-AB22-C19942EA80E7}" type="parTrans" cxnId="{28C87505-83FC-C642-9BA6-B28C71AFAFE7}">
      <dgm:prSet/>
      <dgm:spPr/>
      <dgm:t>
        <a:bodyPr/>
        <a:lstStyle/>
        <a:p>
          <a:endParaRPr lang="en-US"/>
        </a:p>
      </dgm:t>
    </dgm:pt>
    <dgm:pt modelId="{7728E7AD-756F-2446-BFE3-0B60C80651D9}" type="sibTrans" cxnId="{28C87505-83FC-C642-9BA6-B28C71AFAFE7}">
      <dgm:prSet/>
      <dgm:spPr/>
      <dgm:t>
        <a:bodyPr/>
        <a:lstStyle/>
        <a:p>
          <a:endParaRPr lang="en-US"/>
        </a:p>
      </dgm:t>
    </dgm:pt>
    <dgm:pt modelId="{3696EE42-0699-5843-B317-54260231D197}">
      <dgm:prSet phldrT="[Text]"/>
      <dgm:spPr/>
      <dgm:t>
        <a:bodyPr/>
        <a:lstStyle/>
        <a:p>
          <a:r>
            <a:rPr lang="en-US" dirty="0" smtClean="0"/>
            <a:t>Software Coding</a:t>
          </a:r>
          <a:endParaRPr lang="en-US" dirty="0"/>
        </a:p>
      </dgm:t>
    </dgm:pt>
    <dgm:pt modelId="{0FFA1B8D-030F-9C47-BE23-2735147E75B5}" type="parTrans" cxnId="{8B8B1ABD-6B7B-744C-9882-08C32F753AD1}">
      <dgm:prSet/>
      <dgm:spPr/>
      <dgm:t>
        <a:bodyPr/>
        <a:lstStyle/>
        <a:p>
          <a:endParaRPr lang="en-US"/>
        </a:p>
      </dgm:t>
    </dgm:pt>
    <dgm:pt modelId="{7E24CA96-C115-514B-881D-5FECEDE39366}" type="sibTrans" cxnId="{8B8B1ABD-6B7B-744C-9882-08C32F753AD1}">
      <dgm:prSet/>
      <dgm:spPr/>
      <dgm:t>
        <a:bodyPr/>
        <a:lstStyle/>
        <a:p>
          <a:endParaRPr lang="en-US"/>
        </a:p>
      </dgm:t>
    </dgm:pt>
    <dgm:pt modelId="{149B45F3-F4BD-BD49-9230-47834B8837E6}">
      <dgm:prSet phldrT="[Text]"/>
      <dgm:spPr/>
      <dgm:t>
        <a:bodyPr/>
        <a:lstStyle/>
        <a:p>
          <a:r>
            <a:rPr lang="en-US" dirty="0" smtClean="0"/>
            <a:t>Iterations</a:t>
          </a:r>
          <a:endParaRPr lang="en-US" dirty="0"/>
        </a:p>
      </dgm:t>
    </dgm:pt>
    <dgm:pt modelId="{CCFA6060-31EF-0D43-96E6-385A35E5FB0B}" type="parTrans" cxnId="{0E16EEB7-7C9A-404F-93EE-569F5E53271A}">
      <dgm:prSet/>
      <dgm:spPr/>
      <dgm:t>
        <a:bodyPr/>
        <a:lstStyle/>
        <a:p>
          <a:endParaRPr lang="en-US"/>
        </a:p>
      </dgm:t>
    </dgm:pt>
    <dgm:pt modelId="{E8D73227-72DA-A447-A8B7-EF0B54126978}" type="sibTrans" cxnId="{0E16EEB7-7C9A-404F-93EE-569F5E53271A}">
      <dgm:prSet/>
      <dgm:spPr/>
      <dgm:t>
        <a:bodyPr/>
        <a:lstStyle/>
        <a:p>
          <a:endParaRPr lang="en-US"/>
        </a:p>
      </dgm:t>
    </dgm:pt>
    <dgm:pt modelId="{68EF91FD-6D20-EC4E-94B8-6B157AAC0116}">
      <dgm:prSet phldrT="[Text]"/>
      <dgm:spPr/>
      <dgm:t>
        <a:bodyPr/>
        <a:lstStyle/>
        <a:p>
          <a:r>
            <a:rPr lang="en-US" dirty="0" smtClean="0"/>
            <a:t>Weekly Reviews</a:t>
          </a:r>
          <a:endParaRPr lang="en-US" dirty="0"/>
        </a:p>
      </dgm:t>
    </dgm:pt>
    <dgm:pt modelId="{666B0721-335C-974B-873B-DF4D42244A8C}" type="parTrans" cxnId="{016F4BC6-4E7D-024B-B2E3-D1C8953222EB}">
      <dgm:prSet/>
      <dgm:spPr/>
      <dgm:t>
        <a:bodyPr/>
        <a:lstStyle/>
        <a:p>
          <a:endParaRPr lang="en-US"/>
        </a:p>
      </dgm:t>
    </dgm:pt>
    <dgm:pt modelId="{1D4D69E8-A37A-D049-B8E5-97D15112A038}" type="sibTrans" cxnId="{016F4BC6-4E7D-024B-B2E3-D1C8953222EB}">
      <dgm:prSet/>
      <dgm:spPr/>
      <dgm:t>
        <a:bodyPr/>
        <a:lstStyle/>
        <a:p>
          <a:endParaRPr lang="en-US"/>
        </a:p>
      </dgm:t>
    </dgm:pt>
    <dgm:pt modelId="{B497304B-0EC9-C641-878A-635376A1DC88}">
      <dgm:prSet phldrT="[Text]"/>
      <dgm:spPr/>
      <dgm:t>
        <a:bodyPr/>
        <a:lstStyle/>
        <a:p>
          <a:r>
            <a:rPr lang="en-US" dirty="0" smtClean="0"/>
            <a:t>Quality and Testing</a:t>
          </a:r>
          <a:endParaRPr lang="en-US" dirty="0"/>
        </a:p>
      </dgm:t>
    </dgm:pt>
    <dgm:pt modelId="{E2CD0753-C669-9243-AB50-EB59323609C4}" type="parTrans" cxnId="{EE8516CC-D3EF-7A41-A9E3-703B74F1EE01}">
      <dgm:prSet/>
      <dgm:spPr/>
      <dgm:t>
        <a:bodyPr/>
        <a:lstStyle/>
        <a:p>
          <a:endParaRPr lang="en-US"/>
        </a:p>
      </dgm:t>
    </dgm:pt>
    <dgm:pt modelId="{6D25F3CB-D3D1-AE49-9AD6-A8D2551A1BF9}" type="sibTrans" cxnId="{EE8516CC-D3EF-7A41-A9E3-703B74F1EE01}">
      <dgm:prSet/>
      <dgm:spPr/>
      <dgm:t>
        <a:bodyPr/>
        <a:lstStyle/>
        <a:p>
          <a:endParaRPr lang="en-US"/>
        </a:p>
      </dgm:t>
    </dgm:pt>
    <dgm:pt modelId="{F074EDA9-7961-9341-94F4-2C8A448D4304}">
      <dgm:prSet phldrT="[Text]"/>
      <dgm:spPr/>
      <dgm:t>
        <a:bodyPr/>
        <a:lstStyle/>
        <a:p>
          <a:r>
            <a:rPr lang="en-US" dirty="0" smtClean="0"/>
            <a:t>Bug Fixing</a:t>
          </a:r>
          <a:endParaRPr lang="en-US" dirty="0"/>
        </a:p>
      </dgm:t>
    </dgm:pt>
    <dgm:pt modelId="{E3107CCF-9FBA-A849-9EEC-1FF1E43C56AD}" type="parTrans" cxnId="{53C3307B-6F59-0C48-8AA6-80EE40A5DD77}">
      <dgm:prSet/>
      <dgm:spPr/>
      <dgm:t>
        <a:bodyPr/>
        <a:lstStyle/>
        <a:p>
          <a:endParaRPr lang="en-US"/>
        </a:p>
      </dgm:t>
    </dgm:pt>
    <dgm:pt modelId="{11C6DF21-FC58-6147-87DF-2B1CC4183C4A}" type="sibTrans" cxnId="{53C3307B-6F59-0C48-8AA6-80EE40A5DD77}">
      <dgm:prSet/>
      <dgm:spPr/>
      <dgm:t>
        <a:bodyPr/>
        <a:lstStyle/>
        <a:p>
          <a:endParaRPr lang="en-US"/>
        </a:p>
      </dgm:t>
    </dgm:pt>
    <dgm:pt modelId="{1DDCE655-072A-CA46-8C79-B81FBF221E88}">
      <dgm:prSet phldrT="[Text]"/>
      <dgm:spPr/>
      <dgm:t>
        <a:bodyPr/>
        <a:lstStyle/>
        <a:p>
          <a:r>
            <a:rPr lang="en-US" dirty="0" smtClean="0"/>
            <a:t>TDD / Unit Testing</a:t>
          </a:r>
          <a:endParaRPr lang="en-US" dirty="0"/>
        </a:p>
      </dgm:t>
    </dgm:pt>
    <dgm:pt modelId="{9E541773-9C5F-5B4C-B64B-6558FE1FFD4C}" type="parTrans" cxnId="{27437533-6A4C-344C-A83F-EAC62C314FE1}">
      <dgm:prSet/>
      <dgm:spPr/>
      <dgm:t>
        <a:bodyPr/>
        <a:lstStyle/>
        <a:p>
          <a:endParaRPr lang="en-US"/>
        </a:p>
      </dgm:t>
    </dgm:pt>
    <dgm:pt modelId="{EAFFAC9A-B74C-CC40-B663-FF1172784467}" type="sibTrans" cxnId="{27437533-6A4C-344C-A83F-EAC62C314FE1}">
      <dgm:prSet/>
      <dgm:spPr/>
      <dgm:t>
        <a:bodyPr/>
        <a:lstStyle/>
        <a:p>
          <a:endParaRPr lang="en-US"/>
        </a:p>
      </dgm:t>
    </dgm:pt>
    <dgm:pt modelId="{AD2FACD8-51B8-194A-9DFA-BB7B3CA220D3}">
      <dgm:prSet phldrT="[Text]"/>
      <dgm:spPr/>
      <dgm:t>
        <a:bodyPr/>
        <a:lstStyle/>
        <a:p>
          <a:r>
            <a:rPr lang="en-US" dirty="0" smtClean="0"/>
            <a:t>Load Testing</a:t>
          </a:r>
          <a:endParaRPr lang="en-US" dirty="0"/>
        </a:p>
      </dgm:t>
    </dgm:pt>
    <dgm:pt modelId="{E7A017B2-CE99-0745-80EA-956548E1D6BF}" type="parTrans" cxnId="{5CC9A1C7-2DE8-254A-8FCB-EB6EEC98F310}">
      <dgm:prSet/>
      <dgm:spPr/>
      <dgm:t>
        <a:bodyPr/>
        <a:lstStyle/>
        <a:p>
          <a:endParaRPr lang="en-US"/>
        </a:p>
      </dgm:t>
    </dgm:pt>
    <dgm:pt modelId="{8C2615CD-4925-A444-9F76-4C0AD254542F}" type="sibTrans" cxnId="{5CC9A1C7-2DE8-254A-8FCB-EB6EEC98F310}">
      <dgm:prSet/>
      <dgm:spPr/>
      <dgm:t>
        <a:bodyPr/>
        <a:lstStyle/>
        <a:p>
          <a:endParaRPr lang="en-US"/>
        </a:p>
      </dgm:t>
    </dgm:pt>
    <dgm:pt modelId="{3FA1105B-56D0-E742-B559-3423FE154781}">
      <dgm:prSet phldrT="[Text]"/>
      <dgm:spPr/>
      <dgm:t>
        <a:bodyPr/>
        <a:lstStyle/>
        <a:p>
          <a:r>
            <a:rPr lang="en-US" dirty="0" smtClean="0"/>
            <a:t>Hosting</a:t>
          </a:r>
          <a:endParaRPr lang="en-US" dirty="0"/>
        </a:p>
      </dgm:t>
    </dgm:pt>
    <dgm:pt modelId="{4343CE6F-96DF-D34C-B653-DCFAF56D9B91}" type="parTrans" cxnId="{0FDAFD2B-A48A-F844-8F2B-D902F986BD6B}">
      <dgm:prSet/>
      <dgm:spPr/>
      <dgm:t>
        <a:bodyPr/>
        <a:lstStyle/>
        <a:p>
          <a:endParaRPr lang="en-US"/>
        </a:p>
      </dgm:t>
    </dgm:pt>
    <dgm:pt modelId="{5EF50988-4361-FB43-AD3B-8802A7763BB9}" type="sibTrans" cxnId="{0FDAFD2B-A48A-F844-8F2B-D902F986BD6B}">
      <dgm:prSet/>
      <dgm:spPr/>
      <dgm:t>
        <a:bodyPr/>
        <a:lstStyle/>
        <a:p>
          <a:endParaRPr lang="en-US"/>
        </a:p>
      </dgm:t>
    </dgm:pt>
    <dgm:pt modelId="{7AF78604-2FF9-7A42-99C8-DCF0966BF795}">
      <dgm:prSet phldrT="[Text]"/>
      <dgm:spPr/>
      <dgm:t>
        <a:bodyPr/>
        <a:lstStyle/>
        <a:p>
          <a:r>
            <a:rPr lang="en-US" dirty="0" smtClean="0"/>
            <a:t>Cloud</a:t>
          </a:r>
          <a:endParaRPr lang="en-US" dirty="0"/>
        </a:p>
      </dgm:t>
    </dgm:pt>
    <dgm:pt modelId="{270D2051-8376-2C42-BC29-A2EBB395EC43}" type="parTrans" cxnId="{3054953F-6410-7642-8638-3EF7007D4515}">
      <dgm:prSet/>
      <dgm:spPr/>
      <dgm:t>
        <a:bodyPr/>
        <a:lstStyle/>
        <a:p>
          <a:endParaRPr lang="en-US"/>
        </a:p>
      </dgm:t>
    </dgm:pt>
    <dgm:pt modelId="{D5AD0D8B-FC5D-104F-9E86-D81E5CEBDEA3}" type="sibTrans" cxnId="{3054953F-6410-7642-8638-3EF7007D4515}">
      <dgm:prSet/>
      <dgm:spPr/>
      <dgm:t>
        <a:bodyPr/>
        <a:lstStyle/>
        <a:p>
          <a:endParaRPr lang="en-US"/>
        </a:p>
      </dgm:t>
    </dgm:pt>
    <dgm:pt modelId="{E78FED39-41C5-1B4A-9C79-C24870FED316}">
      <dgm:prSet phldrT="[Text]"/>
      <dgm:spPr/>
      <dgm:t>
        <a:bodyPr/>
        <a:lstStyle/>
        <a:p>
          <a:r>
            <a:rPr lang="en-US" dirty="0" smtClean="0"/>
            <a:t>Monitoring</a:t>
          </a:r>
          <a:endParaRPr lang="en-US" dirty="0"/>
        </a:p>
      </dgm:t>
    </dgm:pt>
    <dgm:pt modelId="{71A86EC9-0278-0641-832F-052ABDFBB45D}" type="parTrans" cxnId="{59F04D35-4D43-0F49-A0B9-3BD4A902ACCB}">
      <dgm:prSet/>
      <dgm:spPr/>
      <dgm:t>
        <a:bodyPr/>
        <a:lstStyle/>
        <a:p>
          <a:endParaRPr lang="en-US"/>
        </a:p>
      </dgm:t>
    </dgm:pt>
    <dgm:pt modelId="{0D28240A-695C-1146-8FD1-30FE4A973B53}" type="sibTrans" cxnId="{59F04D35-4D43-0F49-A0B9-3BD4A902ACCB}">
      <dgm:prSet/>
      <dgm:spPr/>
      <dgm:t>
        <a:bodyPr/>
        <a:lstStyle/>
        <a:p>
          <a:endParaRPr lang="en-US"/>
        </a:p>
      </dgm:t>
    </dgm:pt>
    <dgm:pt modelId="{D2552DFF-6A88-8C4B-A337-5464BEB40A8D}" type="pres">
      <dgm:prSet presAssocID="{7A57F91B-C114-8B4E-86B0-505DD9ED1F5A}" presName="Name0" presStyleCnt="0">
        <dgm:presLayoutVars>
          <dgm:dir/>
          <dgm:animLvl val="lvl"/>
          <dgm:resizeHandles val="exact"/>
        </dgm:presLayoutVars>
      </dgm:prSet>
      <dgm:spPr/>
    </dgm:pt>
    <dgm:pt modelId="{21CC8539-DA6C-B847-828E-205D32DDE42E}" type="pres">
      <dgm:prSet presAssocID="{4A74C196-E0CB-1249-B4E9-31D880902150}" presName="composite" presStyleCnt="0"/>
      <dgm:spPr/>
    </dgm:pt>
    <dgm:pt modelId="{0DE361F5-0520-2540-9FC8-4E0CB397F72A}" type="pres">
      <dgm:prSet presAssocID="{4A74C196-E0CB-1249-B4E9-31D880902150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6BC75EC-62A1-9649-ADDE-8C5F6EC71E50}" type="pres">
      <dgm:prSet presAssocID="{4A74C196-E0CB-1249-B4E9-31D880902150}" presName="desTx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E2F613-E3DC-2D4B-AE15-716EADC2200A}" type="pres">
      <dgm:prSet presAssocID="{4110B16D-A48B-6F4E-BA79-244FDB8EBC24}" presName="space" presStyleCnt="0"/>
      <dgm:spPr/>
    </dgm:pt>
    <dgm:pt modelId="{BC611953-E549-1745-A93E-7261F51CC9AF}" type="pres">
      <dgm:prSet presAssocID="{F455E73B-139F-5B4C-B339-D53508984FF3}" presName="composite" presStyleCnt="0"/>
      <dgm:spPr/>
    </dgm:pt>
    <dgm:pt modelId="{4E8F90C4-0AFD-BA4A-8721-D710906AC62E}" type="pres">
      <dgm:prSet presAssocID="{F455E73B-139F-5B4C-B339-D53508984FF3}" presName="par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FC62E4-E651-4F40-868C-EB54460A2F8C}" type="pres">
      <dgm:prSet presAssocID="{F455E73B-139F-5B4C-B339-D53508984FF3}" presName="desTx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56E75D-EDB1-654D-A8BF-7E0F31FD3410}" type="pres">
      <dgm:prSet presAssocID="{00230CA9-4B0B-B242-8D20-545200546735}" presName="space" presStyleCnt="0"/>
      <dgm:spPr/>
    </dgm:pt>
    <dgm:pt modelId="{0FC59549-D1A8-5C44-ABC9-93C6D6884215}" type="pres">
      <dgm:prSet presAssocID="{84EC724F-CD95-8A47-AD7B-E40ECE29B29C}" presName="composite" presStyleCnt="0"/>
      <dgm:spPr/>
    </dgm:pt>
    <dgm:pt modelId="{6BF6BCA7-8170-9B46-B85B-2EE60E0EBA22}" type="pres">
      <dgm:prSet presAssocID="{84EC724F-CD95-8A47-AD7B-E40ECE29B29C}" presName="par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F7C6D-0AC5-AB46-BF90-D57471BE8B55}" type="pres">
      <dgm:prSet presAssocID="{84EC724F-CD95-8A47-AD7B-E40ECE29B29C}" presName="desTx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398599-F1B8-3441-9839-5BC0BBE77F38}" type="pres">
      <dgm:prSet presAssocID="{CF37BA28-51CB-4B4C-ADB2-B56158860883}" presName="space" presStyleCnt="0"/>
      <dgm:spPr/>
    </dgm:pt>
    <dgm:pt modelId="{F2593DE8-56E5-0D49-9BE9-B8D1030CB282}" type="pres">
      <dgm:prSet presAssocID="{3696EE42-0699-5843-B317-54260231D197}" presName="composite" presStyleCnt="0"/>
      <dgm:spPr/>
    </dgm:pt>
    <dgm:pt modelId="{7C16100D-7D03-7B47-80B0-D8730883E916}" type="pres">
      <dgm:prSet presAssocID="{3696EE42-0699-5843-B317-54260231D197}" presName="par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87EB1A-C2E2-3D48-B5DB-9F1B6E37194E}" type="pres">
      <dgm:prSet presAssocID="{3696EE42-0699-5843-B317-54260231D197}" presName="desTx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AA9648-593F-C241-B578-378934F79944}" type="pres">
      <dgm:prSet presAssocID="{7E24CA96-C115-514B-881D-5FECEDE39366}" presName="space" presStyleCnt="0"/>
      <dgm:spPr/>
    </dgm:pt>
    <dgm:pt modelId="{24160618-EBEF-364F-890A-5DD321DABE83}" type="pres">
      <dgm:prSet presAssocID="{B497304B-0EC9-C641-878A-635376A1DC88}" presName="composite" presStyleCnt="0"/>
      <dgm:spPr/>
    </dgm:pt>
    <dgm:pt modelId="{5ABC5531-B6FA-624C-8342-D73DBAC40F1F}" type="pres">
      <dgm:prSet presAssocID="{B497304B-0EC9-C641-878A-635376A1DC88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46E28B06-E90D-394A-BC19-3F215570B9DD}" type="pres">
      <dgm:prSet presAssocID="{B497304B-0EC9-C641-878A-635376A1DC88}" presName="desTx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A3121F-AB46-BA49-92A5-0183A5BAEAA0}" type="pres">
      <dgm:prSet presAssocID="{6D25F3CB-D3D1-AE49-9AD6-A8D2551A1BF9}" presName="space" presStyleCnt="0"/>
      <dgm:spPr/>
    </dgm:pt>
    <dgm:pt modelId="{4F280AB5-2269-5749-B765-F85E9D83EBDE}" type="pres">
      <dgm:prSet presAssocID="{3FA1105B-56D0-E742-B559-3423FE154781}" presName="composite" presStyleCnt="0"/>
      <dgm:spPr/>
    </dgm:pt>
    <dgm:pt modelId="{EC592A6F-44B1-8244-B7BE-E21154215D48}" type="pres">
      <dgm:prSet presAssocID="{3FA1105B-56D0-E742-B559-3423FE154781}" presName="par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87FE5-A5FC-D54E-A534-D04AAED85470}" type="pres">
      <dgm:prSet presAssocID="{3FA1105B-56D0-E742-B559-3423FE154781}" presName="desTx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3AA9E4-0010-9942-9B2A-4B50E05BBE98}" srcId="{84EC724F-CD95-8A47-AD7B-E40ECE29B29C}" destId="{E72EECAB-7D2D-CB4B-8DB6-523626A56813}" srcOrd="0" destOrd="0" parTransId="{2E6CC1A7-A852-B747-86BB-1730EA0049E0}" sibTransId="{91A1F862-85B6-FB48-A1BF-875F58AFE334}"/>
    <dgm:cxn modelId="{F3D2BC01-9442-5449-B74A-83C88CCDA118}" type="presOf" srcId="{E72EECAB-7D2D-CB4B-8DB6-523626A56813}" destId="{3F0F7C6D-0AC5-AB46-BF90-D57471BE8B55}" srcOrd="0" destOrd="0" presId="urn:microsoft.com/office/officeart/2005/8/layout/chevron1"/>
    <dgm:cxn modelId="{0DF81702-8693-DD47-9DFF-C7FB3F0A0D40}" type="presOf" srcId="{AAF01738-8176-D24E-9E49-953309BD4F92}" destId="{7DFC62E4-E651-4F40-868C-EB54460A2F8C}" srcOrd="0" destOrd="1" presId="urn:microsoft.com/office/officeart/2005/8/layout/chevron1"/>
    <dgm:cxn modelId="{1D824A16-B5CE-F442-BF42-CC0B6C032613}" type="presOf" srcId="{4A74C196-E0CB-1249-B4E9-31D880902150}" destId="{0DE361F5-0520-2540-9FC8-4E0CB397F72A}" srcOrd="0" destOrd="0" presId="urn:microsoft.com/office/officeart/2005/8/layout/chevron1"/>
    <dgm:cxn modelId="{707666A5-A598-A74B-976B-F01E6086B85B}" srcId="{7A57F91B-C114-8B4E-86B0-505DD9ED1F5A}" destId="{84EC724F-CD95-8A47-AD7B-E40ECE29B29C}" srcOrd="2" destOrd="0" parTransId="{73245F63-1FF5-5D4D-B103-E5FB4C6B96E2}" sibTransId="{CF37BA28-51CB-4B4C-ADB2-B56158860883}"/>
    <dgm:cxn modelId="{0E16EEB7-7C9A-404F-93EE-569F5E53271A}" srcId="{3696EE42-0699-5843-B317-54260231D197}" destId="{149B45F3-F4BD-BD49-9230-47834B8837E6}" srcOrd="0" destOrd="0" parTransId="{CCFA6060-31EF-0D43-96E6-385A35E5FB0B}" sibTransId="{E8D73227-72DA-A447-A8B7-EF0B54126978}"/>
    <dgm:cxn modelId="{4BB5B9E3-A0AD-0D46-9B53-6F2EF728A0BE}" srcId="{F455E73B-139F-5B4C-B339-D53508984FF3}" destId="{AAF01738-8176-D24E-9E49-953309BD4F92}" srcOrd="1" destOrd="0" parTransId="{2B561B21-0C85-C644-9513-738BF49AF334}" sibTransId="{2101BD5F-A817-9447-AA4F-F4CD3EE95FF0}"/>
    <dgm:cxn modelId="{2B2CE414-CAEE-4140-BFF5-5D352478002A}" type="presOf" srcId="{68EF91FD-6D20-EC4E-94B8-6B157AAC0116}" destId="{8887EB1A-C2E2-3D48-B5DB-9F1B6E37194E}" srcOrd="0" destOrd="1" presId="urn:microsoft.com/office/officeart/2005/8/layout/chevron1"/>
    <dgm:cxn modelId="{DD611928-440D-9C4B-8AAE-8F0B17483AB8}" srcId="{7A57F91B-C114-8B4E-86B0-505DD9ED1F5A}" destId="{4A74C196-E0CB-1249-B4E9-31D880902150}" srcOrd="0" destOrd="0" parTransId="{E1750942-93A4-7D4F-B907-5E9CAE950694}" sibTransId="{4110B16D-A48B-6F4E-BA79-244FDB8EBC24}"/>
    <dgm:cxn modelId="{27437533-6A4C-344C-A83F-EAC62C314FE1}" srcId="{B497304B-0EC9-C641-878A-635376A1DC88}" destId="{1DDCE655-072A-CA46-8C79-B81FBF221E88}" srcOrd="2" destOrd="0" parTransId="{9E541773-9C5F-5B4C-B64B-6558FE1FFD4C}" sibTransId="{EAFFAC9A-B74C-CC40-B663-FF1172784467}"/>
    <dgm:cxn modelId="{DE342405-6108-1C4B-91B2-230A214F761E}" srcId="{F455E73B-139F-5B4C-B339-D53508984FF3}" destId="{F8AC6589-26B5-DA48-8E39-73845864B478}" srcOrd="0" destOrd="0" parTransId="{F5ED7CAF-3C86-6243-8636-8377907F25CF}" sibTransId="{9C503DC8-7079-DA42-824E-C7F895276D86}"/>
    <dgm:cxn modelId="{BCB6C379-EA13-EB48-AC42-816FB8E9962E}" type="presOf" srcId="{5CCF9EF2-717F-1E48-AEF3-99045E9A72A6}" destId="{3F0F7C6D-0AC5-AB46-BF90-D57471BE8B55}" srcOrd="0" destOrd="1" presId="urn:microsoft.com/office/officeart/2005/8/layout/chevron1"/>
    <dgm:cxn modelId="{3054953F-6410-7642-8638-3EF7007D4515}" srcId="{3FA1105B-56D0-E742-B559-3423FE154781}" destId="{7AF78604-2FF9-7A42-99C8-DCF0966BF795}" srcOrd="0" destOrd="0" parTransId="{270D2051-8376-2C42-BC29-A2EBB395EC43}" sibTransId="{D5AD0D8B-FC5D-104F-9E86-D81E5CEBDEA3}"/>
    <dgm:cxn modelId="{28C87505-83FC-C642-9BA6-B28C71AFAFE7}" srcId="{84EC724F-CD95-8A47-AD7B-E40ECE29B29C}" destId="{5CCF9EF2-717F-1E48-AEF3-99045E9A72A6}" srcOrd="1" destOrd="0" parTransId="{C44D7D03-37CC-8944-AB22-C19942EA80E7}" sibTransId="{7728E7AD-756F-2446-BFE3-0B60C80651D9}"/>
    <dgm:cxn modelId="{3104ACF8-C7B2-E646-9307-509E63564DCE}" type="presOf" srcId="{B497304B-0EC9-C641-878A-635376A1DC88}" destId="{5ABC5531-B6FA-624C-8342-D73DBAC40F1F}" srcOrd="0" destOrd="0" presId="urn:microsoft.com/office/officeart/2005/8/layout/chevron1"/>
    <dgm:cxn modelId="{EE8516CC-D3EF-7A41-A9E3-703B74F1EE01}" srcId="{7A57F91B-C114-8B4E-86B0-505DD9ED1F5A}" destId="{B497304B-0EC9-C641-878A-635376A1DC88}" srcOrd="4" destOrd="0" parTransId="{E2CD0753-C669-9243-AB50-EB59323609C4}" sibTransId="{6D25F3CB-D3D1-AE49-9AD6-A8D2551A1BF9}"/>
    <dgm:cxn modelId="{016F4BC6-4E7D-024B-B2E3-D1C8953222EB}" srcId="{3696EE42-0699-5843-B317-54260231D197}" destId="{68EF91FD-6D20-EC4E-94B8-6B157AAC0116}" srcOrd="1" destOrd="0" parTransId="{666B0721-335C-974B-873B-DF4D42244A8C}" sibTransId="{1D4D69E8-A37A-D049-B8E5-97D15112A038}"/>
    <dgm:cxn modelId="{E98BE5B1-30A6-1145-8D2F-5BFF1A9A1A00}" type="presOf" srcId="{F8AC6589-26B5-DA48-8E39-73845864B478}" destId="{7DFC62E4-E651-4F40-868C-EB54460A2F8C}" srcOrd="0" destOrd="0" presId="urn:microsoft.com/office/officeart/2005/8/layout/chevron1"/>
    <dgm:cxn modelId="{119D518A-F2B7-D24E-B8F9-FAC83CAA2AF8}" type="presOf" srcId="{149B45F3-F4BD-BD49-9230-47834B8837E6}" destId="{8887EB1A-C2E2-3D48-B5DB-9F1B6E37194E}" srcOrd="0" destOrd="0" presId="urn:microsoft.com/office/officeart/2005/8/layout/chevron1"/>
    <dgm:cxn modelId="{24C71B9F-914C-3C4D-91F2-11D5276C9F4D}" type="presOf" srcId="{1DDCE655-072A-CA46-8C79-B81FBF221E88}" destId="{46E28B06-E90D-394A-BC19-3F215570B9DD}" srcOrd="0" destOrd="2" presId="urn:microsoft.com/office/officeart/2005/8/layout/chevron1"/>
    <dgm:cxn modelId="{0FDAFD2B-A48A-F844-8F2B-D902F986BD6B}" srcId="{7A57F91B-C114-8B4E-86B0-505DD9ED1F5A}" destId="{3FA1105B-56D0-E742-B559-3423FE154781}" srcOrd="5" destOrd="0" parTransId="{4343CE6F-96DF-D34C-B653-DCFAF56D9B91}" sibTransId="{5EF50988-4361-FB43-AD3B-8802A7763BB9}"/>
    <dgm:cxn modelId="{F78D21E7-9EE7-F94E-9D7C-9DFE4F159838}" srcId="{7A57F91B-C114-8B4E-86B0-505DD9ED1F5A}" destId="{F455E73B-139F-5B4C-B339-D53508984FF3}" srcOrd="1" destOrd="0" parTransId="{F4541FD7-6E3C-3443-B621-FD7409CA5CAA}" sibTransId="{00230CA9-4B0B-B242-8D20-545200546735}"/>
    <dgm:cxn modelId="{743EBC90-0CD7-2D4A-9427-84D8F0FCD55E}" type="presOf" srcId="{671EDA6E-6736-B447-9A01-111FEA05AE6F}" destId="{7DFC62E4-E651-4F40-868C-EB54460A2F8C}" srcOrd="0" destOrd="2" presId="urn:microsoft.com/office/officeart/2005/8/layout/chevron1"/>
    <dgm:cxn modelId="{6EB933D0-D521-6545-B383-51A82D1BF565}" type="presOf" srcId="{AD2FACD8-51B8-194A-9DFA-BB7B3CA220D3}" destId="{46E28B06-E90D-394A-BC19-3F215570B9DD}" srcOrd="0" destOrd="1" presId="urn:microsoft.com/office/officeart/2005/8/layout/chevron1"/>
    <dgm:cxn modelId="{59F04D35-4D43-0F49-A0B9-3BD4A902ACCB}" srcId="{3FA1105B-56D0-E742-B559-3423FE154781}" destId="{E78FED39-41C5-1B4A-9C79-C24870FED316}" srcOrd="1" destOrd="0" parTransId="{71A86EC9-0278-0641-832F-052ABDFBB45D}" sibTransId="{0D28240A-695C-1146-8FD1-30FE4A973B53}"/>
    <dgm:cxn modelId="{3B1D797C-95C3-F44C-98AA-F1BA5422A5DA}" type="presOf" srcId="{7A57F91B-C114-8B4E-86B0-505DD9ED1F5A}" destId="{D2552DFF-6A88-8C4B-A337-5464BEB40A8D}" srcOrd="0" destOrd="0" presId="urn:microsoft.com/office/officeart/2005/8/layout/chevron1"/>
    <dgm:cxn modelId="{EB4010C5-6164-DC4A-BDE8-13135CBD5981}" type="presOf" srcId="{F455E73B-139F-5B4C-B339-D53508984FF3}" destId="{4E8F90C4-0AFD-BA4A-8721-D710906AC62E}" srcOrd="0" destOrd="0" presId="urn:microsoft.com/office/officeart/2005/8/layout/chevron1"/>
    <dgm:cxn modelId="{281335DD-1C0C-6348-9D6D-EAC0AE110E8A}" type="presOf" srcId="{F074EDA9-7961-9341-94F4-2C8A448D4304}" destId="{46E28B06-E90D-394A-BC19-3F215570B9DD}" srcOrd="0" destOrd="0" presId="urn:microsoft.com/office/officeart/2005/8/layout/chevron1"/>
    <dgm:cxn modelId="{BD88610B-83C2-554A-B16B-0CC8CBCD3641}" srcId="{F455E73B-139F-5B4C-B339-D53508984FF3}" destId="{671EDA6E-6736-B447-9A01-111FEA05AE6F}" srcOrd="2" destOrd="0" parTransId="{56305F1A-C5ED-784E-87B0-54030273357F}" sibTransId="{E3612F99-4F16-C341-9440-0362D7B8DB67}"/>
    <dgm:cxn modelId="{53C3307B-6F59-0C48-8AA6-80EE40A5DD77}" srcId="{B497304B-0EC9-C641-878A-635376A1DC88}" destId="{F074EDA9-7961-9341-94F4-2C8A448D4304}" srcOrd="0" destOrd="0" parTransId="{E3107CCF-9FBA-A849-9EEC-1FF1E43C56AD}" sibTransId="{11C6DF21-FC58-6147-87DF-2B1CC4183C4A}"/>
    <dgm:cxn modelId="{B4776EC2-37DF-FC46-B6CC-2030B7D6F4FA}" type="presOf" srcId="{7AF78604-2FF9-7A42-99C8-DCF0966BF795}" destId="{2F587FE5-A5FC-D54E-A534-D04AAED85470}" srcOrd="0" destOrd="0" presId="urn:microsoft.com/office/officeart/2005/8/layout/chevron1"/>
    <dgm:cxn modelId="{28C34488-F687-7F48-8FCD-8FB5629A17DE}" type="presOf" srcId="{3FA1105B-56D0-E742-B559-3423FE154781}" destId="{EC592A6F-44B1-8244-B7BE-E21154215D48}" srcOrd="0" destOrd="0" presId="urn:microsoft.com/office/officeart/2005/8/layout/chevron1"/>
    <dgm:cxn modelId="{5CC9A1C7-2DE8-254A-8FCB-EB6EEC98F310}" srcId="{B497304B-0EC9-C641-878A-635376A1DC88}" destId="{AD2FACD8-51B8-194A-9DFA-BB7B3CA220D3}" srcOrd="1" destOrd="0" parTransId="{E7A017B2-CE99-0745-80EA-956548E1D6BF}" sibTransId="{8C2615CD-4925-A444-9F76-4C0AD254542F}"/>
    <dgm:cxn modelId="{91B4C5E6-E78A-1A45-B73A-BDC9382BFD5E}" type="presOf" srcId="{3696EE42-0699-5843-B317-54260231D197}" destId="{7C16100D-7D03-7B47-80B0-D8730883E916}" srcOrd="0" destOrd="0" presId="urn:microsoft.com/office/officeart/2005/8/layout/chevron1"/>
    <dgm:cxn modelId="{BC73F862-567A-4542-986C-7097C420A4F6}" type="presOf" srcId="{84EC724F-CD95-8A47-AD7B-E40ECE29B29C}" destId="{6BF6BCA7-8170-9B46-B85B-2EE60E0EBA22}" srcOrd="0" destOrd="0" presId="urn:microsoft.com/office/officeart/2005/8/layout/chevron1"/>
    <dgm:cxn modelId="{3F5162CD-1DB9-9547-948B-87C63250F9A9}" type="presOf" srcId="{E78FED39-41C5-1B4A-9C79-C24870FED316}" destId="{2F587FE5-A5FC-D54E-A534-D04AAED85470}" srcOrd="0" destOrd="1" presId="urn:microsoft.com/office/officeart/2005/8/layout/chevron1"/>
    <dgm:cxn modelId="{8B8B1ABD-6B7B-744C-9882-08C32F753AD1}" srcId="{7A57F91B-C114-8B4E-86B0-505DD9ED1F5A}" destId="{3696EE42-0699-5843-B317-54260231D197}" srcOrd="3" destOrd="0" parTransId="{0FFA1B8D-030F-9C47-BE23-2735147E75B5}" sibTransId="{7E24CA96-C115-514B-881D-5FECEDE39366}"/>
    <dgm:cxn modelId="{1447E255-E407-C044-A4B4-B964FB9B2AE9}" type="presParOf" srcId="{D2552DFF-6A88-8C4B-A337-5464BEB40A8D}" destId="{21CC8539-DA6C-B847-828E-205D32DDE42E}" srcOrd="0" destOrd="0" presId="urn:microsoft.com/office/officeart/2005/8/layout/chevron1"/>
    <dgm:cxn modelId="{F373CC96-3037-FA49-BEB4-FBDC15CC512B}" type="presParOf" srcId="{21CC8539-DA6C-B847-828E-205D32DDE42E}" destId="{0DE361F5-0520-2540-9FC8-4E0CB397F72A}" srcOrd="0" destOrd="0" presId="urn:microsoft.com/office/officeart/2005/8/layout/chevron1"/>
    <dgm:cxn modelId="{ACDD1215-5E0E-7648-8DF0-FCADF3424CF0}" type="presParOf" srcId="{21CC8539-DA6C-B847-828E-205D32DDE42E}" destId="{06BC75EC-62A1-9649-ADDE-8C5F6EC71E50}" srcOrd="1" destOrd="0" presId="urn:microsoft.com/office/officeart/2005/8/layout/chevron1"/>
    <dgm:cxn modelId="{0A60A8A0-4550-5F4D-9243-CC12EC9E781C}" type="presParOf" srcId="{D2552DFF-6A88-8C4B-A337-5464BEB40A8D}" destId="{6DE2F613-E3DC-2D4B-AE15-716EADC2200A}" srcOrd="1" destOrd="0" presId="urn:microsoft.com/office/officeart/2005/8/layout/chevron1"/>
    <dgm:cxn modelId="{CDB02CEC-83E9-704D-8F14-AEE9ADF98B1D}" type="presParOf" srcId="{D2552DFF-6A88-8C4B-A337-5464BEB40A8D}" destId="{BC611953-E549-1745-A93E-7261F51CC9AF}" srcOrd="2" destOrd="0" presId="urn:microsoft.com/office/officeart/2005/8/layout/chevron1"/>
    <dgm:cxn modelId="{1E98112A-7E9F-E545-B6D5-7BCDE8CFAD12}" type="presParOf" srcId="{BC611953-E549-1745-A93E-7261F51CC9AF}" destId="{4E8F90C4-0AFD-BA4A-8721-D710906AC62E}" srcOrd="0" destOrd="0" presId="urn:microsoft.com/office/officeart/2005/8/layout/chevron1"/>
    <dgm:cxn modelId="{5C0DD215-C0C2-0444-B535-584EB6E9DAAB}" type="presParOf" srcId="{BC611953-E549-1745-A93E-7261F51CC9AF}" destId="{7DFC62E4-E651-4F40-868C-EB54460A2F8C}" srcOrd="1" destOrd="0" presId="urn:microsoft.com/office/officeart/2005/8/layout/chevron1"/>
    <dgm:cxn modelId="{FA1AA82E-D17F-7944-9983-9B0A09DB33CA}" type="presParOf" srcId="{D2552DFF-6A88-8C4B-A337-5464BEB40A8D}" destId="{5356E75D-EDB1-654D-A8BF-7E0F31FD3410}" srcOrd="3" destOrd="0" presId="urn:microsoft.com/office/officeart/2005/8/layout/chevron1"/>
    <dgm:cxn modelId="{7A94A0FD-BE37-1A4E-817C-7C208A7368B7}" type="presParOf" srcId="{D2552DFF-6A88-8C4B-A337-5464BEB40A8D}" destId="{0FC59549-D1A8-5C44-ABC9-93C6D6884215}" srcOrd="4" destOrd="0" presId="urn:microsoft.com/office/officeart/2005/8/layout/chevron1"/>
    <dgm:cxn modelId="{3DC91E74-5933-9C4F-A39A-42E4D7EF82AB}" type="presParOf" srcId="{0FC59549-D1A8-5C44-ABC9-93C6D6884215}" destId="{6BF6BCA7-8170-9B46-B85B-2EE60E0EBA22}" srcOrd="0" destOrd="0" presId="urn:microsoft.com/office/officeart/2005/8/layout/chevron1"/>
    <dgm:cxn modelId="{FC2CEC17-DBDD-9842-B28A-8BE105907C83}" type="presParOf" srcId="{0FC59549-D1A8-5C44-ABC9-93C6D6884215}" destId="{3F0F7C6D-0AC5-AB46-BF90-D57471BE8B55}" srcOrd="1" destOrd="0" presId="urn:microsoft.com/office/officeart/2005/8/layout/chevron1"/>
    <dgm:cxn modelId="{8A598E33-2514-434B-B010-2F9341A2C036}" type="presParOf" srcId="{D2552DFF-6A88-8C4B-A337-5464BEB40A8D}" destId="{23398599-F1B8-3441-9839-5BC0BBE77F38}" srcOrd="5" destOrd="0" presId="urn:microsoft.com/office/officeart/2005/8/layout/chevron1"/>
    <dgm:cxn modelId="{21967E7C-F1DD-CE45-98CD-8A640B640880}" type="presParOf" srcId="{D2552DFF-6A88-8C4B-A337-5464BEB40A8D}" destId="{F2593DE8-56E5-0D49-9BE9-B8D1030CB282}" srcOrd="6" destOrd="0" presId="urn:microsoft.com/office/officeart/2005/8/layout/chevron1"/>
    <dgm:cxn modelId="{87961524-4BD4-D648-8E52-7CA24FD725CA}" type="presParOf" srcId="{F2593DE8-56E5-0D49-9BE9-B8D1030CB282}" destId="{7C16100D-7D03-7B47-80B0-D8730883E916}" srcOrd="0" destOrd="0" presId="urn:microsoft.com/office/officeart/2005/8/layout/chevron1"/>
    <dgm:cxn modelId="{7A5183BB-BA5F-4F47-9BD9-6B58054535F3}" type="presParOf" srcId="{F2593DE8-56E5-0D49-9BE9-B8D1030CB282}" destId="{8887EB1A-C2E2-3D48-B5DB-9F1B6E37194E}" srcOrd="1" destOrd="0" presId="urn:microsoft.com/office/officeart/2005/8/layout/chevron1"/>
    <dgm:cxn modelId="{C766FB39-F6F6-F649-89A9-E426D5956096}" type="presParOf" srcId="{D2552DFF-6A88-8C4B-A337-5464BEB40A8D}" destId="{48AA9648-593F-C241-B578-378934F79944}" srcOrd="7" destOrd="0" presId="urn:microsoft.com/office/officeart/2005/8/layout/chevron1"/>
    <dgm:cxn modelId="{2CC4C77E-4BAA-6A48-A284-AB63A0EABFCF}" type="presParOf" srcId="{D2552DFF-6A88-8C4B-A337-5464BEB40A8D}" destId="{24160618-EBEF-364F-890A-5DD321DABE83}" srcOrd="8" destOrd="0" presId="urn:microsoft.com/office/officeart/2005/8/layout/chevron1"/>
    <dgm:cxn modelId="{CDCEB56E-E666-4F43-9EA0-38A48635CA0B}" type="presParOf" srcId="{24160618-EBEF-364F-890A-5DD321DABE83}" destId="{5ABC5531-B6FA-624C-8342-D73DBAC40F1F}" srcOrd="0" destOrd="0" presId="urn:microsoft.com/office/officeart/2005/8/layout/chevron1"/>
    <dgm:cxn modelId="{F23C8BF7-E280-AC45-A8B2-5F413B35E071}" type="presParOf" srcId="{24160618-EBEF-364F-890A-5DD321DABE83}" destId="{46E28B06-E90D-394A-BC19-3F215570B9DD}" srcOrd="1" destOrd="0" presId="urn:microsoft.com/office/officeart/2005/8/layout/chevron1"/>
    <dgm:cxn modelId="{BE30B541-1485-AA41-853E-184453E2B1E5}" type="presParOf" srcId="{D2552DFF-6A88-8C4B-A337-5464BEB40A8D}" destId="{EFA3121F-AB46-BA49-92A5-0183A5BAEAA0}" srcOrd="9" destOrd="0" presId="urn:microsoft.com/office/officeart/2005/8/layout/chevron1"/>
    <dgm:cxn modelId="{DCC1A637-BD6A-D640-AD1F-86225DCC42A3}" type="presParOf" srcId="{D2552DFF-6A88-8C4B-A337-5464BEB40A8D}" destId="{4F280AB5-2269-5749-B765-F85E9D83EBDE}" srcOrd="10" destOrd="0" presId="urn:microsoft.com/office/officeart/2005/8/layout/chevron1"/>
    <dgm:cxn modelId="{1A577FAB-720A-314A-9D98-5DB6FCE18AB0}" type="presParOf" srcId="{4F280AB5-2269-5749-B765-F85E9D83EBDE}" destId="{EC592A6F-44B1-8244-B7BE-E21154215D48}" srcOrd="0" destOrd="0" presId="urn:microsoft.com/office/officeart/2005/8/layout/chevron1"/>
    <dgm:cxn modelId="{DCCC0A9C-3245-C840-946A-9B661603B692}" type="presParOf" srcId="{4F280AB5-2269-5749-B765-F85E9D83EBDE}" destId="{2F587FE5-A5FC-D54E-A534-D04AAED85470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361F5-0520-2540-9FC8-4E0CB397F72A}">
      <dsp:nvSpPr>
        <dsp:cNvPr id="0" name=""/>
        <dsp:cNvSpPr/>
      </dsp:nvSpPr>
      <dsp:spPr>
        <a:xfrm>
          <a:off x="1539" y="1485168"/>
          <a:ext cx="1551086" cy="6204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Idea</a:t>
          </a:r>
          <a:endParaRPr lang="en-US" sz="1400" kern="1200" dirty="0"/>
        </a:p>
      </dsp:txBody>
      <dsp:txXfrm>
        <a:off x="311756" y="1485168"/>
        <a:ext cx="930652" cy="620434"/>
      </dsp:txXfrm>
    </dsp:sp>
    <dsp:sp modelId="{4E8F90C4-0AFD-BA4A-8721-D710906AC62E}">
      <dsp:nvSpPr>
        <dsp:cNvPr id="0" name=""/>
        <dsp:cNvSpPr/>
      </dsp:nvSpPr>
      <dsp:spPr>
        <a:xfrm>
          <a:off x="1336626" y="1485168"/>
          <a:ext cx="1551086" cy="6204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Strategy</a:t>
          </a:r>
          <a:endParaRPr lang="en-US" sz="1400" kern="1200" dirty="0"/>
        </a:p>
      </dsp:txBody>
      <dsp:txXfrm>
        <a:off x="1646843" y="1485168"/>
        <a:ext cx="930652" cy="620434"/>
      </dsp:txXfrm>
    </dsp:sp>
    <dsp:sp modelId="{7DFC62E4-E651-4F40-868C-EB54460A2F8C}">
      <dsp:nvSpPr>
        <dsp:cNvPr id="0" name=""/>
        <dsp:cNvSpPr/>
      </dsp:nvSpPr>
      <dsp:spPr>
        <a:xfrm>
          <a:off x="1336626" y="2183157"/>
          <a:ext cx="1240869" cy="857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Interviews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Research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Fundraising	</a:t>
          </a:r>
          <a:endParaRPr lang="en-US" sz="1400" kern="1200" dirty="0"/>
        </a:p>
      </dsp:txBody>
      <dsp:txXfrm>
        <a:off x="1336626" y="2183157"/>
        <a:ext cx="1240869" cy="857636"/>
      </dsp:txXfrm>
    </dsp:sp>
    <dsp:sp modelId="{6BF6BCA7-8170-9B46-B85B-2EE60E0EBA22}">
      <dsp:nvSpPr>
        <dsp:cNvPr id="0" name=""/>
        <dsp:cNvSpPr/>
      </dsp:nvSpPr>
      <dsp:spPr>
        <a:xfrm>
          <a:off x="2671713" y="1485168"/>
          <a:ext cx="1551086" cy="6204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Concepting</a:t>
          </a:r>
          <a:endParaRPr lang="en-US" sz="1400" kern="1200" dirty="0"/>
        </a:p>
      </dsp:txBody>
      <dsp:txXfrm>
        <a:off x="2981930" y="1485168"/>
        <a:ext cx="930652" cy="620434"/>
      </dsp:txXfrm>
    </dsp:sp>
    <dsp:sp modelId="{3F0F7C6D-0AC5-AB46-BF90-D57471BE8B55}">
      <dsp:nvSpPr>
        <dsp:cNvPr id="0" name=""/>
        <dsp:cNvSpPr/>
      </dsp:nvSpPr>
      <dsp:spPr>
        <a:xfrm>
          <a:off x="2671713" y="2183157"/>
          <a:ext cx="1240869" cy="857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User Experience Design (UX)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Wireframes</a:t>
          </a:r>
          <a:endParaRPr lang="en-US" sz="1400" kern="1200" dirty="0"/>
        </a:p>
      </dsp:txBody>
      <dsp:txXfrm>
        <a:off x="2671713" y="2183157"/>
        <a:ext cx="1240869" cy="857636"/>
      </dsp:txXfrm>
    </dsp:sp>
    <dsp:sp modelId="{7C16100D-7D03-7B47-80B0-D8730883E916}">
      <dsp:nvSpPr>
        <dsp:cNvPr id="0" name=""/>
        <dsp:cNvSpPr/>
      </dsp:nvSpPr>
      <dsp:spPr>
        <a:xfrm>
          <a:off x="4006800" y="1485168"/>
          <a:ext cx="1551086" cy="6204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Software Coding</a:t>
          </a:r>
          <a:endParaRPr lang="en-US" sz="1400" kern="1200" dirty="0"/>
        </a:p>
      </dsp:txBody>
      <dsp:txXfrm>
        <a:off x="4317017" y="1485168"/>
        <a:ext cx="930652" cy="620434"/>
      </dsp:txXfrm>
    </dsp:sp>
    <dsp:sp modelId="{8887EB1A-C2E2-3D48-B5DB-9F1B6E37194E}">
      <dsp:nvSpPr>
        <dsp:cNvPr id="0" name=""/>
        <dsp:cNvSpPr/>
      </dsp:nvSpPr>
      <dsp:spPr>
        <a:xfrm>
          <a:off x="4006800" y="2183157"/>
          <a:ext cx="1240869" cy="857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Iterations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Weekly Reviews</a:t>
          </a:r>
          <a:endParaRPr lang="en-US" sz="1400" kern="1200" dirty="0"/>
        </a:p>
      </dsp:txBody>
      <dsp:txXfrm>
        <a:off x="4006800" y="2183157"/>
        <a:ext cx="1240869" cy="857636"/>
      </dsp:txXfrm>
    </dsp:sp>
    <dsp:sp modelId="{5ABC5531-B6FA-624C-8342-D73DBAC40F1F}">
      <dsp:nvSpPr>
        <dsp:cNvPr id="0" name=""/>
        <dsp:cNvSpPr/>
      </dsp:nvSpPr>
      <dsp:spPr>
        <a:xfrm>
          <a:off x="5341886" y="1485168"/>
          <a:ext cx="1551086" cy="6204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Quality and Testing</a:t>
          </a:r>
          <a:endParaRPr lang="en-US" sz="1400" kern="1200" dirty="0"/>
        </a:p>
      </dsp:txBody>
      <dsp:txXfrm>
        <a:off x="5652103" y="1485168"/>
        <a:ext cx="930652" cy="620434"/>
      </dsp:txXfrm>
    </dsp:sp>
    <dsp:sp modelId="{46E28B06-E90D-394A-BC19-3F215570B9DD}">
      <dsp:nvSpPr>
        <dsp:cNvPr id="0" name=""/>
        <dsp:cNvSpPr/>
      </dsp:nvSpPr>
      <dsp:spPr>
        <a:xfrm>
          <a:off x="5341886" y="2183157"/>
          <a:ext cx="1240869" cy="857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Bug Fixing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Load Testing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TDD / Unit Testing</a:t>
          </a:r>
          <a:endParaRPr lang="en-US" sz="1400" kern="1200" dirty="0"/>
        </a:p>
      </dsp:txBody>
      <dsp:txXfrm>
        <a:off x="5341886" y="2183157"/>
        <a:ext cx="1240869" cy="857636"/>
      </dsp:txXfrm>
    </dsp:sp>
    <dsp:sp modelId="{EC592A6F-44B1-8244-B7BE-E21154215D48}">
      <dsp:nvSpPr>
        <dsp:cNvPr id="0" name=""/>
        <dsp:cNvSpPr/>
      </dsp:nvSpPr>
      <dsp:spPr>
        <a:xfrm>
          <a:off x="6676973" y="1485168"/>
          <a:ext cx="1551086" cy="6204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Hosting</a:t>
          </a:r>
          <a:endParaRPr lang="en-US" sz="1400" kern="1200" dirty="0"/>
        </a:p>
      </dsp:txBody>
      <dsp:txXfrm>
        <a:off x="6987190" y="1485168"/>
        <a:ext cx="930652" cy="620434"/>
      </dsp:txXfrm>
    </dsp:sp>
    <dsp:sp modelId="{2F587FE5-A5FC-D54E-A534-D04AAED85470}">
      <dsp:nvSpPr>
        <dsp:cNvPr id="0" name=""/>
        <dsp:cNvSpPr/>
      </dsp:nvSpPr>
      <dsp:spPr>
        <a:xfrm>
          <a:off x="6676973" y="2183157"/>
          <a:ext cx="1240869" cy="857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Cloud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Monitoring</a:t>
          </a:r>
          <a:endParaRPr lang="en-US" sz="1400" kern="1200" dirty="0"/>
        </a:p>
      </dsp:txBody>
      <dsp:txXfrm>
        <a:off x="6676973" y="2183157"/>
        <a:ext cx="1240869" cy="857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0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9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6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6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5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8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9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9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8FD29-FE79-F342-B3A1-DE230763DD95}" type="datetimeFigureOut">
              <a:rPr lang="en-US" smtClean="0"/>
              <a:t>10/23/12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1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75170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838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10-23 at 3.15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8858"/>
            <a:ext cx="9144000" cy="1792143"/>
          </a:xfrm>
          <a:prstGeom prst="rect">
            <a:avLst/>
          </a:prstGeom>
        </p:spPr>
      </p:pic>
      <p:sp>
        <p:nvSpPr>
          <p:cNvPr id="6" name="Curved Up Arrow 5"/>
          <p:cNvSpPr/>
          <p:nvPr/>
        </p:nvSpPr>
        <p:spPr>
          <a:xfrm rot="10800000">
            <a:off x="2904042" y="1223348"/>
            <a:ext cx="5359871" cy="160623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28813" y="5112659"/>
            <a:ext cx="205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Agile: Weekly </a:t>
            </a:r>
            <a:r>
              <a:rPr lang="en-US" sz="1400" dirty="0">
                <a:latin typeface="Helvetica"/>
                <a:cs typeface="Helvetica"/>
              </a:rPr>
              <a:t>I</a:t>
            </a:r>
            <a:r>
              <a:rPr lang="en-US" sz="1400" dirty="0" smtClean="0">
                <a:latin typeface="Helvetica"/>
                <a:cs typeface="Helvetica"/>
              </a:rPr>
              <a:t>terations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8" name="Curved Down Arrow 7"/>
          <p:cNvSpPr/>
          <p:nvPr/>
        </p:nvSpPr>
        <p:spPr>
          <a:xfrm rot="10800000">
            <a:off x="2904041" y="4721001"/>
            <a:ext cx="5359871" cy="1017903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2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36</Words>
  <Application>Microsoft Macintosh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Mads Kvalsvik</dc:creator>
  <cp:lastModifiedBy>Mads Kvalsvik</cp:lastModifiedBy>
  <cp:revision>4</cp:revision>
  <dcterms:created xsi:type="dcterms:W3CDTF">2012-10-23T15:27:48Z</dcterms:created>
  <dcterms:modified xsi:type="dcterms:W3CDTF">2012-10-23T19:32:04Z</dcterms:modified>
</cp:coreProperties>
</file>