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8335-FA98-42E6-A9DE-0FF7FE21EB0A}" type="datetimeFigureOut">
              <a:rPr lang="zh-CN" altLang="en-US" smtClean="0"/>
              <a:pPr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C1BE-8EF8-4240-95AD-E19E286EB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4941168"/>
            <a:ext cx="5688632" cy="48235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4437112"/>
            <a:ext cx="5688632" cy="48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serialize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3688" y="3933056"/>
            <a:ext cx="2880320" cy="482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client-handle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3429000"/>
            <a:ext cx="5688632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hook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63688" y="2924944"/>
            <a:ext cx="5688632" cy="4823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rotocol-proxy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63688" y="1916832"/>
            <a:ext cx="5688632" cy="48235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63688" y="1412776"/>
            <a:ext cx="2880320" cy="482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44008" y="1412776"/>
            <a:ext cx="2808312" cy="482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roducer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2420888"/>
            <a:ext cx="2880320" cy="4823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/>
              <a:t>lient-remote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44008" y="2420888"/>
            <a:ext cx="2808312" cy="4823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r>
              <a:rPr lang="en-US" altLang="zh-CN" dirty="0" smtClean="0"/>
              <a:t>erver-remote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3688" y="908720"/>
            <a:ext cx="5688632" cy="482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r>
              <a:rPr lang="en-US" altLang="zh-CN" dirty="0" smtClean="0"/>
              <a:t>ervice-protocol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44008" y="3933056"/>
            <a:ext cx="2808312" cy="482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server-handle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</dc:creator>
  <cp:lastModifiedBy>w</cp:lastModifiedBy>
  <cp:revision>7</cp:revision>
  <dcterms:created xsi:type="dcterms:W3CDTF">2018-02-06T01:34:30Z</dcterms:created>
  <dcterms:modified xsi:type="dcterms:W3CDTF">2018-02-06T02:00:37Z</dcterms:modified>
</cp:coreProperties>
</file>