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4941168"/>
            <a:ext cx="4968552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RpcRemote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3789040"/>
            <a:ext cx="49685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 smtClean="0"/>
              <a:t>NodeDiscovery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51720" y="4365104"/>
            <a:ext cx="49685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 smtClean="0"/>
              <a:t>NodeRole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刘松</cp:lastModifiedBy>
  <cp:revision>2</cp:revision>
  <dcterms:modified xsi:type="dcterms:W3CDTF">2018-03-23T02:57:39Z</dcterms:modified>
</cp:coreProperties>
</file>