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6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</a:t>
            </a:r>
            <a:r>
              <a:rPr lang="en-IN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Online Auction Website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Team 	: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PES1201700228 Cyrus D’Lima</a:t>
            </a:r>
            <a:endParaRPr lang="en-US" sz="2000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PES1201701017 </a:t>
            </a:r>
            <a:r>
              <a:rPr lang="en-US" sz="2000" dirty="0" err="1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Khamaroddin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Sheikh</a:t>
            </a:r>
            <a:endParaRPr lang="en-US" sz="2000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PES1201701628 Roshan </a:t>
            </a:r>
            <a:r>
              <a:rPr lang="en-US" sz="2000" dirty="0" err="1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Bhaskar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Poojary</a:t>
            </a:r>
            <a:endParaRPr lang="en-US" sz="2000" b="0" i="0" u="none" strike="noStrike" cap="none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600" y="2042815"/>
            <a:ext cx="66675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An online platform to bid for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Items (in this case technology items) are put out on sale with a base price and bidders bid for the item in increasing order of bids.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Highest bidder when time runs out wins the item.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2387600"/>
            <a:ext cx="6337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For front end – html with </a:t>
            </a:r>
            <a:r>
              <a:rPr lang="en-IN" sz="2800" dirty="0" err="1" smtClean="0"/>
              <a:t>css</a:t>
            </a:r>
            <a:r>
              <a:rPr lang="en-IN" sz="2800" dirty="0" smtClean="0"/>
              <a:t>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For back end – </a:t>
            </a:r>
            <a:r>
              <a:rPr lang="en-IN" sz="2800" dirty="0" err="1" smtClean="0"/>
              <a:t>php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Database used – </a:t>
            </a:r>
            <a:r>
              <a:rPr lang="en-IN" sz="2800" dirty="0" err="1" smtClean="0"/>
              <a:t>mysql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Items and user info is stored in the backend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400" y="2476500"/>
            <a:ext cx="632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u="sng" dirty="0" smtClean="0"/>
              <a:t>Comet Technology</a:t>
            </a:r>
            <a:r>
              <a:rPr lang="en-IN" sz="2800" dirty="0" smtClean="0"/>
              <a:t>: Used as an online chat tool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u="sng" dirty="0" smtClean="0"/>
              <a:t>AJAX Patterns</a:t>
            </a:r>
            <a:r>
              <a:rPr lang="en-IN" sz="2800" dirty="0" smtClean="0"/>
              <a:t>: To validate the sign in and profile of the user with </a:t>
            </a:r>
            <a:r>
              <a:rPr lang="en-IN" sz="2800" dirty="0" err="1" smtClean="0"/>
              <a:t>Github</a:t>
            </a:r>
            <a:r>
              <a:rPr lang="en-IN" sz="2800" dirty="0" smtClean="0"/>
              <a:t> profile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247900"/>
            <a:ext cx="7124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Site gives the highest bidder and amount bid for a particular item which has been auctioned (Data Analytics).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Online payment gateway for checkout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155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Cyrus D'Lima</cp:lastModifiedBy>
  <cp:revision>46</cp:revision>
  <dcterms:created xsi:type="dcterms:W3CDTF">2020-04-04T14:48:00Z</dcterms:created>
  <dcterms:modified xsi:type="dcterms:W3CDTF">2020-04-17T08:47:49Z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