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72" r:id="rId5"/>
    <p:sldId id="273" r:id="rId6"/>
    <p:sldId id="269" r:id="rId7"/>
    <p:sldId id="274" r:id="rId8"/>
    <p:sldId id="275" r:id="rId9"/>
    <p:sldId id="276" r:id="rId10"/>
    <p:sldId id="281" r:id="rId11"/>
    <p:sldId id="263" r:id="rId12"/>
    <p:sldId id="277" r:id="rId13"/>
    <p:sldId id="278" r:id="rId14"/>
    <p:sldId id="279" r:id="rId15"/>
    <p:sldId id="280" r:id="rId16"/>
    <p:sldId id="264" r:id="rId17"/>
    <p:sldId id="285" r:id="rId18"/>
    <p:sldId id="282" r:id="rId19"/>
    <p:sldId id="283" r:id="rId20"/>
    <p:sldId id="284" r:id="rId21"/>
    <p:sldId id="26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6" autoAdjust="0"/>
    <p:restoredTop sz="99630" autoAdjust="0"/>
  </p:normalViewPr>
  <p:slideViewPr>
    <p:cSldViewPr snapToGrid="0">
      <p:cViewPr>
        <p:scale>
          <a:sx n="100" d="100"/>
          <a:sy n="100" d="100"/>
        </p:scale>
        <p:origin x="-1410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2018-10-30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8072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2018-10-30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3731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2018-10-30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79560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2018-10-30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4414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2018-10-30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72417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2018-10-30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4323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2018-10-30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4675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2018-10-30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0968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2018-10-30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5875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2018-10-30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8391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2018-10-30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541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2018-10-30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452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2018-10-30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4472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2018-10-30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9162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pPr/>
              <a:t>2018-10-30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74667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2FE8DED1-24FF-4A79-873B-ECE3ABE73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/>
                <a:ea typeface="맑은 고딕"/>
              </a:rPr>
              <a:t>Health management system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latin typeface="맑은 고딕"/>
                <a:ea typeface="맑은 고딕"/>
              </a:rPr>
              <a:t>201622127 전창준</a:t>
            </a:r>
          </a:p>
          <a:p>
            <a:pPr algn="ctr"/>
            <a:r>
              <a:rPr lang="ko-KR" altLang="en-US" dirty="0">
                <a:latin typeface="맑은 고딕"/>
                <a:ea typeface="맑은 고딕"/>
              </a:rPr>
              <a:t>201421312 김민준</a:t>
            </a:r>
          </a:p>
          <a:p>
            <a:pPr algn="ctr"/>
            <a:r>
              <a:rPr lang="ko-KR" altLang="en-US" dirty="0">
                <a:latin typeface="맑은 고딕"/>
                <a:ea typeface="맑은 고딕"/>
              </a:rPr>
              <a:t>201421344 양기주</a:t>
            </a: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xmlns="" id="{0AA6A048-501A-4387-906B-B8A8543E7B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xmlns="" id="{11114F18-D12D-43C6-895F-5BA92C290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40510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xmlns="" id="{DE2DD4A6-DC96-421E-9E1C-7CD0D2681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 bwMode="white">
          <a:xfrm>
            <a:off x="0" y="5057058"/>
            <a:ext cx="12188774" cy="1797720"/>
            <a:chOff x="0" y="4525092"/>
            <a:chExt cx="12203151" cy="2344057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xmlns="" id="{5E6BB74D-E85C-4CCB-90CE-0246006405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0" y="4525092"/>
              <a:ext cx="12192000" cy="2332905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52808592-600C-4349-9F27-EC36C0BA4C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 flipH="1">
              <a:off x="3820" y="4536243"/>
              <a:ext cx="5660999" cy="2332904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B5E00D3B-1E29-4E11-BCD3-8E3A56F4BE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4813714" y="4536244"/>
              <a:ext cx="7389437" cy="2332905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64CCD3-BC9C-4547-8B49-9F439F1E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17" y="5509831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dirty="0" err="1"/>
              <a:t>액터</a:t>
            </a:r>
            <a:r>
              <a:rPr lang="en-US" altLang="ko-KR" dirty="0"/>
              <a:t> : </a:t>
            </a:r>
            <a:r>
              <a:rPr lang="ko-KR" altLang="en-US" dirty="0" smtClean="0"/>
              <a:t>사용자  </a:t>
            </a:r>
            <a:endParaRPr lang="en-US" altLang="ko-KR" dirty="0"/>
          </a:p>
        </p:txBody>
      </p:sp>
      <p:sp>
        <p:nvSpPr>
          <p:cNvPr id="16" name="내용 개체 틀 1"/>
          <p:cNvSpPr txBox="1">
            <a:spLocks/>
          </p:cNvSpPr>
          <p:nvPr/>
        </p:nvSpPr>
        <p:spPr>
          <a:xfrm>
            <a:off x="4773608" y="719328"/>
            <a:ext cx="7247703" cy="4392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메인 창에서 서버에 저장된 회원정보를 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DB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를 통하여 수정할 수 있다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</a:pPr>
            <a:endParaRPr lang="en-US" altLang="ko-KR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사용자의 편의를 제공하는 </a:t>
            </a:r>
            <a:r>
              <a:rPr lang="ko-KR" altLang="en-US" sz="2400" dirty="0" err="1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컴플레인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게시판과 팁 게시판에 </a:t>
            </a:r>
            <a:r>
              <a:rPr lang="ko-KR" altLang="en-US" sz="2400" dirty="0" err="1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게시글을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 작성할 수 있고 </a:t>
            </a:r>
            <a:r>
              <a:rPr lang="ko-KR" altLang="en-US" sz="2400" dirty="0" err="1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댓글을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 작성하는 기능을 사용할 수 있다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indent="-342900">
              <a:spcBef>
                <a:spcPct val="20000"/>
              </a:spcBef>
            </a:pPr>
            <a:endParaRPr lang="ko-KR" altLang="en-US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lvl="0" indent="-342900">
              <a:spcBef>
                <a:spcPct val="20000"/>
              </a:spcBef>
            </a:pPr>
            <a:endParaRPr lang="en-US" altLang="ko-KR" sz="2000" dirty="0" smtClean="0">
              <a:solidFill>
                <a:schemeClr val="tx1">
                  <a:tint val="75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904" y="170688"/>
            <a:ext cx="3206496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43712" y="256032"/>
            <a:ext cx="4547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수정</a:t>
            </a:r>
            <a:r>
              <a:rPr lang="en-US" altLang="ko-KR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/</a:t>
            </a:r>
            <a:r>
              <a:rPr lang="ko-KR" altLang="en-US" sz="2000" dirty="0" err="1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게시글</a:t>
            </a:r>
            <a:r>
              <a:rPr lang="ko-KR" altLang="en-US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댓글</a:t>
            </a:r>
            <a:r>
              <a:rPr lang="ko-KR" altLang="en-US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 기능</a:t>
            </a:r>
            <a:endParaRPr lang="ko-KR" altLang="en-US" sz="2000" dirty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602" y="966216"/>
            <a:ext cx="40957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467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xmlns="" id="{11114F18-D12D-43C6-895F-5BA92C290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40510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DE2DD4A6-DC96-421E-9E1C-7CD0D2681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 bwMode="white">
          <a:xfrm>
            <a:off x="0" y="5057056"/>
            <a:ext cx="12188774" cy="1797718"/>
            <a:chOff x="0" y="4525094"/>
            <a:chExt cx="12203151" cy="2344057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xmlns="" id="{5E6BB74D-E85C-4CCB-90CE-0246006405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52808592-600C-4349-9F27-EC36C0BA4C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B5E00D3B-1E29-4E11-BCD3-8E3A56F4BE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64CCD3-BC9C-4547-8B49-9F439F1E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869" y="552202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dirty="0" err="1"/>
              <a:t>액터</a:t>
            </a:r>
            <a:r>
              <a:rPr lang="en-US" altLang="ko-KR" dirty="0"/>
              <a:t> : </a:t>
            </a:r>
            <a:r>
              <a:rPr lang="ko-KR" altLang="en-US" dirty="0" smtClean="0"/>
              <a:t>사용자</a:t>
            </a:r>
            <a:endParaRPr lang="en-US" altLang="ko-KR" dirty="0"/>
          </a:p>
        </p:txBody>
      </p:sp>
      <p:pic>
        <p:nvPicPr>
          <p:cNvPr id="2050" name="Picture 2" descr="C:\Users\samsung\Desktop\KakaoTalk_20181028_130005081.pn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" y="316992"/>
            <a:ext cx="11338560" cy="45138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023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xmlns="" id="{11114F18-D12D-43C6-895F-5BA92C290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40510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xmlns="" id="{DE2DD4A6-DC96-421E-9E1C-7CD0D2681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 bwMode="white">
          <a:xfrm>
            <a:off x="0" y="5057058"/>
            <a:ext cx="12188774" cy="1797720"/>
            <a:chOff x="0" y="4525092"/>
            <a:chExt cx="12203151" cy="2344057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xmlns="" id="{5E6BB74D-E85C-4CCB-90CE-0246006405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0" y="4525092"/>
              <a:ext cx="12192000" cy="2332905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52808592-600C-4349-9F27-EC36C0BA4C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 flipH="1">
              <a:off x="3820" y="4536243"/>
              <a:ext cx="5660999" cy="2332904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B5E00D3B-1E29-4E11-BCD3-8E3A56F4BE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4813714" y="4536244"/>
              <a:ext cx="7389437" cy="2332905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64CCD3-BC9C-4547-8B49-9F439F1E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17" y="5509831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dirty="0" err="1"/>
              <a:t>액터</a:t>
            </a:r>
            <a:r>
              <a:rPr lang="en-US" altLang="ko-KR" dirty="0"/>
              <a:t> : </a:t>
            </a:r>
            <a:r>
              <a:rPr lang="ko-KR" altLang="en-US" dirty="0" smtClean="0"/>
              <a:t>헬스트레이너   </a:t>
            </a:r>
            <a:endParaRPr lang="en-US" altLang="ko-KR" dirty="0"/>
          </a:p>
        </p:txBody>
      </p:sp>
      <p:sp>
        <p:nvSpPr>
          <p:cNvPr id="16" name="내용 개체 틀 1"/>
          <p:cNvSpPr txBox="1">
            <a:spLocks/>
          </p:cNvSpPr>
          <p:nvPr/>
        </p:nvSpPr>
        <p:spPr>
          <a:xfrm>
            <a:off x="4749225" y="189000"/>
            <a:ext cx="7247703" cy="4392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회원가입 여부를 확인한다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YES/NO -&gt; YES 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회원가입이 되어있으면 트레이너 인증여부를 확인한다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</a:pPr>
            <a:endParaRPr lang="en-US" altLang="ko-KR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트레이너 인증이 되어있으면 성공적으로 </a:t>
            </a:r>
            <a:r>
              <a:rPr lang="ko-KR" altLang="en-US" sz="2400" dirty="0" err="1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로그인이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 된다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</a:pPr>
            <a:endParaRPr lang="ko-KR" altLang="en-US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ko-KR" altLang="en-US" sz="2400" dirty="0" err="1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로그인에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 오류가 있는지 확인하여 오류가 없으면 메인 창으로 이동한다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만약 오류가 있다면 아이디와 비밀번호 찾기를 통하여 로그인 오류를 해결한다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AutoNum type="arabicPeriod"/>
            </a:pPr>
            <a:endParaRPr lang="ko-KR" altLang="en-US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</a:pPr>
            <a:endParaRPr lang="ko-KR" altLang="en-US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lvl="0" indent="-342900">
              <a:spcBef>
                <a:spcPct val="20000"/>
              </a:spcBef>
            </a:pPr>
            <a:endParaRPr lang="en-US" altLang="ko-KR" sz="2000" dirty="0" smtClean="0">
              <a:solidFill>
                <a:schemeClr val="tx1">
                  <a:tint val="75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904" y="170688"/>
            <a:ext cx="3023616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29056" y="207264"/>
            <a:ext cx="354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로그인</a:t>
            </a:r>
            <a:r>
              <a:rPr lang="en-US" altLang="ko-KR" sz="28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/</a:t>
            </a:r>
            <a:r>
              <a:rPr lang="ko-KR" altLang="en-US" sz="28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트레이너 인증</a:t>
            </a:r>
            <a:endParaRPr lang="ko-KR" altLang="en-US" sz="2800" dirty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701" y="947357"/>
            <a:ext cx="4045267" cy="37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467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xmlns="" id="{11114F18-D12D-43C6-895F-5BA92C290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40510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xmlns="" id="{DE2DD4A6-DC96-421E-9E1C-7CD0D2681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 bwMode="white">
          <a:xfrm>
            <a:off x="0" y="5057058"/>
            <a:ext cx="12188774" cy="1797720"/>
            <a:chOff x="0" y="4525092"/>
            <a:chExt cx="12203151" cy="2344057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xmlns="" id="{5E6BB74D-E85C-4CCB-90CE-0246006405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0" y="4525092"/>
              <a:ext cx="12192000" cy="2332905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52808592-600C-4349-9F27-EC36C0BA4C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 flipH="1">
              <a:off x="3820" y="4536243"/>
              <a:ext cx="5660999" cy="2332904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B5E00D3B-1E29-4E11-BCD3-8E3A56F4BE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4813714" y="4536244"/>
              <a:ext cx="7389437" cy="2332905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64CCD3-BC9C-4547-8B49-9F439F1E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565" y="5509831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dirty="0" err="1"/>
              <a:t>액터</a:t>
            </a:r>
            <a:r>
              <a:rPr lang="en-US" altLang="ko-KR" dirty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헬스트레이너</a:t>
            </a:r>
            <a:endParaRPr lang="en-US" altLang="ko-KR" dirty="0"/>
          </a:p>
        </p:txBody>
      </p:sp>
      <p:sp>
        <p:nvSpPr>
          <p:cNvPr id="16" name="내용 개체 틀 1"/>
          <p:cNvSpPr txBox="1">
            <a:spLocks/>
          </p:cNvSpPr>
          <p:nvPr/>
        </p:nvSpPr>
        <p:spPr>
          <a:xfrm>
            <a:off x="4688265" y="822984"/>
            <a:ext cx="7247703" cy="4392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YES/NO -&gt; NO 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회원가입이 되어 있지 않으면 회원정보를 입력하고 회원가입을 한</a:t>
            </a:r>
            <a:r>
              <a:rPr lang="ko-KR" altLang="en-US" sz="24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다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YES/NO -&gt; NO 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트레이너 인증이 되어 있지 않으면 트레이너 정보를 입력하고 관리자의 승인을 받아 인증을 </a:t>
            </a:r>
            <a:r>
              <a:rPr lang="ko-KR" altLang="en-US" sz="24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한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다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</a:pPr>
            <a:endParaRPr lang="ko-KR" altLang="en-US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</a:pPr>
            <a:endParaRPr lang="ko-KR" altLang="en-US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lvl="0" indent="-342900">
              <a:spcBef>
                <a:spcPct val="20000"/>
              </a:spcBef>
            </a:pPr>
            <a:endParaRPr lang="en-US" altLang="ko-KR" sz="2000" dirty="0" smtClean="0">
              <a:solidFill>
                <a:schemeClr val="tx1">
                  <a:tint val="75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904" y="170688"/>
            <a:ext cx="3023616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0288" y="207264"/>
            <a:ext cx="354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회원가입</a:t>
            </a:r>
            <a:r>
              <a:rPr lang="en-US" altLang="ko-KR" sz="28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/</a:t>
            </a:r>
            <a:r>
              <a:rPr lang="ko-KR" altLang="en-US" sz="28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트레이너인증</a:t>
            </a:r>
            <a:endParaRPr lang="ko-KR" altLang="en-US" sz="2800" dirty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306" y="1082993"/>
            <a:ext cx="3935158" cy="3123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467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xmlns="" id="{11114F18-D12D-43C6-895F-5BA92C290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40510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xmlns="" id="{DE2DD4A6-DC96-421E-9E1C-7CD0D2681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 bwMode="white">
          <a:xfrm>
            <a:off x="0" y="5057058"/>
            <a:ext cx="12188774" cy="1797720"/>
            <a:chOff x="0" y="4525092"/>
            <a:chExt cx="12203151" cy="2344057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xmlns="" id="{5E6BB74D-E85C-4CCB-90CE-0246006405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0" y="4525092"/>
              <a:ext cx="12192000" cy="2332905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52808592-600C-4349-9F27-EC36C0BA4C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 flipH="1">
              <a:off x="3820" y="4536243"/>
              <a:ext cx="5660999" cy="2332904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B5E00D3B-1E29-4E11-BCD3-8E3A56F4BE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4813714" y="4536244"/>
              <a:ext cx="7389437" cy="2332905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64CCD3-BC9C-4547-8B49-9F439F1E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17" y="5509831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dirty="0" err="1"/>
              <a:t>액터</a:t>
            </a:r>
            <a:r>
              <a:rPr lang="en-US" altLang="ko-KR" dirty="0"/>
              <a:t> : </a:t>
            </a:r>
            <a:r>
              <a:rPr lang="ko-KR" altLang="en-US" dirty="0" smtClean="0"/>
              <a:t>헬스트레이너   </a:t>
            </a:r>
            <a:endParaRPr lang="en-US" altLang="ko-KR" dirty="0"/>
          </a:p>
        </p:txBody>
      </p:sp>
      <p:sp>
        <p:nvSpPr>
          <p:cNvPr id="16" name="내용 개체 틀 1"/>
          <p:cNvSpPr txBox="1">
            <a:spLocks/>
          </p:cNvSpPr>
          <p:nvPr/>
        </p:nvSpPr>
        <p:spPr>
          <a:xfrm>
            <a:off x="4773609" y="1054632"/>
            <a:ext cx="7247703" cy="4392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메인 창에서 사용자로부터 지도요청을 받는다</a:t>
            </a:r>
            <a:r>
              <a:rPr lang="en-US" altLang="ko-KR" sz="28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ko-KR" altLang="en-US" sz="28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지도요청을 승낙하면 지도 및 트레이닝을 실시한다</a:t>
            </a:r>
            <a:r>
              <a:rPr lang="en-US" altLang="ko-KR" sz="28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</a:pPr>
            <a:endParaRPr lang="en-US" altLang="ko-KR" sz="28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ko-KR" altLang="en-US" sz="28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트레이너가 지도요청을 승낙하지 않으면 요청을 한 사용자에게 무응답 신호를 전달한다</a:t>
            </a:r>
            <a:r>
              <a:rPr lang="en-US" altLang="ko-KR" sz="28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28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lvl="0" indent="-342900">
              <a:spcBef>
                <a:spcPct val="20000"/>
              </a:spcBef>
            </a:pPr>
            <a:endParaRPr lang="ko-KR" altLang="en-US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</a:pPr>
            <a:endParaRPr lang="ko-KR" altLang="en-US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lvl="0" indent="-342900">
              <a:spcBef>
                <a:spcPct val="20000"/>
              </a:spcBef>
            </a:pPr>
            <a:endParaRPr lang="en-US" altLang="ko-KR" sz="2000" dirty="0" smtClean="0">
              <a:solidFill>
                <a:schemeClr val="tx1">
                  <a:tint val="75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904" y="170688"/>
            <a:ext cx="3023616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58368" y="195072"/>
            <a:ext cx="4547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헬스 트레이너 호출응답</a:t>
            </a:r>
            <a:endParaRPr lang="ko-KR" altLang="en-US" sz="2800" dirty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764" y="974217"/>
            <a:ext cx="401574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467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xmlns="" id="{11114F18-D12D-43C6-895F-5BA92C290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40510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xmlns="" id="{DE2DD4A6-DC96-421E-9E1C-7CD0D2681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 bwMode="white">
          <a:xfrm>
            <a:off x="0" y="5057058"/>
            <a:ext cx="12188774" cy="1797720"/>
            <a:chOff x="0" y="4525092"/>
            <a:chExt cx="12203151" cy="2344057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xmlns="" id="{5E6BB74D-E85C-4CCB-90CE-0246006405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0" y="4525092"/>
              <a:ext cx="12192000" cy="2332905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52808592-600C-4349-9F27-EC36C0BA4C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 flipH="1">
              <a:off x="3820" y="4536243"/>
              <a:ext cx="5660999" cy="2332904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B5E00D3B-1E29-4E11-BCD3-8E3A56F4BE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4813714" y="4536244"/>
              <a:ext cx="7389437" cy="2332905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64CCD3-BC9C-4547-8B49-9F439F1E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17" y="5509831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dirty="0" err="1"/>
              <a:t>액터</a:t>
            </a:r>
            <a:r>
              <a:rPr lang="en-US" altLang="ko-KR" dirty="0"/>
              <a:t> : </a:t>
            </a:r>
            <a:r>
              <a:rPr lang="ko-KR" altLang="en-US" dirty="0" smtClean="0"/>
              <a:t>헬스트레이너   </a:t>
            </a:r>
            <a:endParaRPr lang="en-US" altLang="ko-KR" dirty="0"/>
          </a:p>
        </p:txBody>
      </p:sp>
      <p:sp>
        <p:nvSpPr>
          <p:cNvPr id="16" name="내용 개체 틀 1"/>
          <p:cNvSpPr txBox="1">
            <a:spLocks/>
          </p:cNvSpPr>
          <p:nvPr/>
        </p:nvSpPr>
        <p:spPr>
          <a:xfrm>
            <a:off x="4773609" y="656142"/>
            <a:ext cx="7247703" cy="4392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트레이너가 트레이너 인증을 하면 헬스 트레이너 정보가 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DB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에 저장된다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</a:pPr>
            <a:endParaRPr lang="en-US" altLang="ko-KR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편의를 제공하는 </a:t>
            </a:r>
            <a:r>
              <a:rPr lang="ko-KR" altLang="en-US" sz="2400" dirty="0" err="1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컴플레인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 게시판과 </a:t>
            </a:r>
            <a:r>
              <a:rPr lang="ko-KR" altLang="en-US" sz="2400" dirty="0" err="1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팁게시판에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게시글을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 작성하고 </a:t>
            </a:r>
            <a:r>
              <a:rPr lang="ko-KR" altLang="en-US" sz="2400" dirty="0" err="1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댓글을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 다는 기능을 사용할 수 있다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AutoNum type="arabicPeriod"/>
            </a:pPr>
            <a:endParaRPr lang="ko-KR" altLang="en-US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</a:pPr>
            <a:endParaRPr lang="ko-KR" altLang="en-US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lvl="0" indent="-342900">
              <a:spcBef>
                <a:spcPct val="20000"/>
              </a:spcBef>
            </a:pPr>
            <a:endParaRPr lang="ko-KR" altLang="en-US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</a:pPr>
            <a:endParaRPr lang="ko-KR" altLang="en-US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lvl="0" indent="-342900">
              <a:spcBef>
                <a:spcPct val="20000"/>
              </a:spcBef>
            </a:pPr>
            <a:endParaRPr lang="en-US" altLang="ko-KR" sz="2000" dirty="0" smtClean="0">
              <a:solidFill>
                <a:schemeClr val="tx1">
                  <a:tint val="75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904" y="170688"/>
            <a:ext cx="3023616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11936" y="256032"/>
            <a:ext cx="4547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게시글</a:t>
            </a:r>
            <a:r>
              <a:rPr lang="ko-KR" altLang="en-US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댓글</a:t>
            </a:r>
            <a:r>
              <a:rPr lang="ko-KR" altLang="en-US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 작성</a:t>
            </a:r>
            <a:endParaRPr lang="ko-KR" altLang="en-US" sz="2000" dirty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476" y="1046798"/>
            <a:ext cx="3977259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467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xmlns="" id="{11114F18-D12D-43C6-895F-5BA92C290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40510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DE2DD4A6-DC96-421E-9E1C-7CD0D2681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 bwMode="white">
          <a:xfrm>
            <a:off x="0" y="5057056"/>
            <a:ext cx="12188774" cy="1797718"/>
            <a:chOff x="0" y="4525094"/>
            <a:chExt cx="12203151" cy="2344057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xmlns="" id="{5E6BB74D-E85C-4CCB-90CE-0246006405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52808592-600C-4349-9F27-EC36C0BA4C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B5E00D3B-1E29-4E11-BCD3-8E3A56F4BE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64CCD3-BC9C-4547-8B49-9F439F1E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869" y="552202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dirty="0" err="1"/>
              <a:t>액터</a:t>
            </a:r>
            <a:r>
              <a:rPr lang="en-US" altLang="ko-KR" dirty="0"/>
              <a:t> : </a:t>
            </a:r>
            <a:r>
              <a:rPr lang="ko-KR" altLang="en-US" dirty="0" smtClean="0"/>
              <a:t>헬스트레이너</a:t>
            </a:r>
            <a:endParaRPr lang="en-US" altLang="ko-KR" dirty="0"/>
          </a:p>
        </p:txBody>
      </p:sp>
      <p:pic>
        <p:nvPicPr>
          <p:cNvPr id="3074" name="Picture 2" descr="C:\Users\samsung\Desktop\KakaoTalk_20181028_130005216.pn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281941"/>
            <a:ext cx="11453557" cy="44872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190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xmlns="" id="{11114F18-D12D-43C6-895F-5BA92C290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40510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xmlns="" id="{DE2DD4A6-DC96-421E-9E1C-7CD0D2681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 bwMode="white">
          <a:xfrm>
            <a:off x="0" y="5057056"/>
            <a:ext cx="12188774" cy="1797718"/>
            <a:chOff x="0" y="4525094"/>
            <a:chExt cx="12203151" cy="2344057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xmlns="" id="{5E6BB74D-E85C-4CCB-90CE-0246006405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52808592-600C-4349-9F27-EC36C0BA4C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B5E00D3B-1E29-4E11-BCD3-8E3A56F4BE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64CCD3-BC9C-4547-8B49-9F439F1E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917" y="2522791"/>
            <a:ext cx="10572000" cy="779529"/>
          </a:xfrm>
        </p:spPr>
        <p:txBody>
          <a:bodyPr vert="horz" lIns="91440" tIns="45720" rIns="91440" bIns="45720" rtlCol="0" anchor="b">
            <a:noAutofit/>
          </a:bodyPr>
          <a:lstStyle/>
          <a:p>
            <a:pPr latinLnBrk="0"/>
            <a:r>
              <a:rPr lang="ko-KR" altLang="en-US" sz="7200" dirty="0" smtClean="0"/>
              <a:t>변경된 사항</a:t>
            </a:r>
            <a:endParaRPr lang="en-US" altLang="ko-KR" sz="7200" dirty="0"/>
          </a:p>
        </p:txBody>
      </p:sp>
    </p:spTree>
    <p:extLst>
      <p:ext uri="{BB962C8B-B14F-4D97-AF65-F5344CB8AC3E}">
        <p14:creationId xmlns="" xmlns:p14="http://schemas.microsoft.com/office/powerpoint/2010/main" val="41190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xmlns="" id="{11114F18-D12D-43C6-895F-5BA92C290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40510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xmlns="" id="{DE2DD4A6-DC96-421E-9E1C-7CD0D2681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 bwMode="white">
          <a:xfrm>
            <a:off x="0" y="5057056"/>
            <a:ext cx="12188774" cy="1797718"/>
            <a:chOff x="0" y="4525094"/>
            <a:chExt cx="12203151" cy="2344057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xmlns="" id="{5E6BB74D-E85C-4CCB-90CE-0246006405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52808592-600C-4349-9F27-EC36C0BA4C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B5E00D3B-1E29-4E11-BCD3-8E3A56F4BE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64CCD3-BC9C-4547-8B49-9F439F1E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5534215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dirty="0" err="1"/>
              <a:t>액터</a:t>
            </a:r>
            <a:r>
              <a:rPr lang="en-US" altLang="ko-KR" dirty="0"/>
              <a:t> : </a:t>
            </a:r>
            <a:r>
              <a:rPr lang="ko-KR" altLang="en-US" dirty="0" smtClean="0"/>
              <a:t>관리자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170" y="816864"/>
            <a:ext cx="10749342" cy="412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3913632" y="170688"/>
            <a:ext cx="4291584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33088" y="243840"/>
            <a:ext cx="4547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관리자 회원가입</a:t>
            </a:r>
            <a:r>
              <a:rPr lang="en-US" altLang="ko-KR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/</a:t>
            </a:r>
            <a:r>
              <a:rPr lang="ko-KR" altLang="en-US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로그인</a:t>
            </a:r>
            <a:r>
              <a:rPr lang="en-US" altLang="ko-KR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/</a:t>
            </a:r>
            <a:r>
              <a:rPr lang="ko-KR" altLang="en-US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정보 수정</a:t>
            </a:r>
            <a:endParaRPr lang="ko-KR" altLang="en-US" sz="2000" dirty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90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xmlns="" id="{11114F18-D12D-43C6-895F-5BA92C290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40510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xmlns="" id="{DE2DD4A6-DC96-421E-9E1C-7CD0D2681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 bwMode="white">
          <a:xfrm>
            <a:off x="0" y="5057056"/>
            <a:ext cx="12188774" cy="1797718"/>
            <a:chOff x="0" y="4525094"/>
            <a:chExt cx="12203151" cy="2344057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xmlns="" id="{5E6BB74D-E85C-4CCB-90CE-0246006405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52808592-600C-4349-9F27-EC36C0BA4C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B5E00D3B-1E29-4E11-BCD3-8E3A56F4BE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64CCD3-BC9C-4547-8B49-9F439F1E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869" y="552202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dirty="0" err="1"/>
              <a:t>액터</a:t>
            </a:r>
            <a:r>
              <a:rPr lang="en-US" altLang="ko-KR" dirty="0"/>
              <a:t> : </a:t>
            </a:r>
            <a:r>
              <a:rPr lang="ko-KR" altLang="en-US" dirty="0" smtClean="0"/>
              <a:t>사용자</a:t>
            </a:r>
            <a:endParaRPr lang="en-US" altLang="ko-KR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975" y="723900"/>
            <a:ext cx="102870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3532632" y="123825"/>
            <a:ext cx="4291584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342638" y="209550"/>
            <a:ext cx="4547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사용자 로그인</a:t>
            </a:r>
            <a:r>
              <a:rPr lang="en-US" altLang="ko-KR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/</a:t>
            </a:r>
            <a:r>
              <a:rPr lang="ko-KR" altLang="en-US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회원가입</a:t>
            </a:r>
            <a:endParaRPr lang="ko-KR" altLang="en-US" sz="2000" dirty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90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09F3092-A978-490F-A387-74349DB7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152" y="447188"/>
            <a:ext cx="10571998" cy="970450"/>
          </a:xfrm>
        </p:spPr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685BE4-ADC5-4E71-8D05-52EDAA5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58863"/>
            <a:ext cx="10554574" cy="36365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/>
                <a:ea typeface="맑은 고딕"/>
              </a:rPr>
              <a:t>Actor </a:t>
            </a:r>
            <a:r>
              <a:rPr lang="ko-KR" altLang="en-US" dirty="0" smtClean="0">
                <a:latin typeface="맑은 고딕"/>
                <a:ea typeface="맑은 고딕"/>
              </a:rPr>
              <a:t>헬스트레이너</a:t>
            </a:r>
            <a:endParaRPr lang="en-US" altLang="ko-KR" dirty="0" smtClean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/>
                <a:ea typeface="맑은 고딕"/>
              </a:rPr>
              <a:t>Actor </a:t>
            </a:r>
            <a:r>
              <a:rPr lang="ko-KR" altLang="en-US" dirty="0" smtClean="0">
                <a:latin typeface="맑은 고딕"/>
                <a:ea typeface="맑은 고딕"/>
              </a:rPr>
              <a:t>사용자</a:t>
            </a:r>
            <a:endParaRPr lang="en-US" altLang="ko-KR" dirty="0" smtClean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/>
                <a:ea typeface="맑은 고딕"/>
              </a:rPr>
              <a:t>Actor </a:t>
            </a:r>
            <a:r>
              <a:rPr lang="ko-KR" altLang="en-US" dirty="0" smtClean="0">
                <a:latin typeface="맑은 고딕"/>
                <a:ea typeface="맑은 고딕"/>
              </a:rPr>
              <a:t>관리자</a:t>
            </a:r>
            <a:endParaRPr lang="en-US" altLang="ko-KR" dirty="0" smtClean="0">
              <a:latin typeface="맑은 고딕"/>
              <a:ea typeface="맑은 고딕"/>
            </a:endParaRPr>
          </a:p>
          <a:p>
            <a:r>
              <a:rPr lang="ko-KR" altLang="en-US" dirty="0" smtClean="0">
                <a:latin typeface="맑은 고딕"/>
                <a:ea typeface="맑은 고딕"/>
              </a:rPr>
              <a:t>변경된 사항</a:t>
            </a:r>
            <a:endParaRPr lang="ko-KR" altLang="en-US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040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xmlns="" id="{11114F18-D12D-43C6-895F-5BA92C290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40510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xmlns="" id="{DE2DD4A6-DC96-421E-9E1C-7CD0D2681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 bwMode="white">
          <a:xfrm>
            <a:off x="0" y="5057056"/>
            <a:ext cx="12188774" cy="1797718"/>
            <a:chOff x="0" y="4525094"/>
            <a:chExt cx="12203151" cy="2344057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xmlns="" id="{5E6BB74D-E85C-4CCB-90CE-0246006405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52808592-600C-4349-9F27-EC36C0BA4C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B5E00D3B-1E29-4E11-BCD3-8E3A56F4BE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723132" y="114300"/>
            <a:ext cx="4291584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80688" y="177927"/>
            <a:ext cx="4547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사용자 로그인</a:t>
            </a:r>
            <a:r>
              <a:rPr lang="en-US" altLang="ko-KR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/</a:t>
            </a:r>
            <a:r>
              <a:rPr lang="ko-KR" altLang="en-US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알림</a:t>
            </a:r>
            <a:r>
              <a:rPr lang="en-US" altLang="ko-KR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/</a:t>
            </a:r>
            <a:r>
              <a:rPr lang="ko-KR" altLang="en-US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호출</a:t>
            </a:r>
            <a:r>
              <a:rPr lang="en-US" altLang="ko-KR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/</a:t>
            </a:r>
            <a:r>
              <a:rPr lang="ko-KR" altLang="en-US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게시판 이용</a:t>
            </a:r>
            <a:endParaRPr lang="ko-KR" altLang="en-US" sz="2000" dirty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695324"/>
            <a:ext cx="8886826" cy="673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190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xmlns="" id="{8775F366-526C-4C42-8931-696FFE8AA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xmlns="" id="{209699A8-9F52-4C34-9606-370C555BC9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1B4D62-B800-49D1-93BD-B309307F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40780"/>
            <a:ext cx="6086857" cy="437644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ko-KR" altLang="en-US" sz="4400">
                <a:solidFill>
                  <a:schemeClr val="tx1"/>
                </a:solidFill>
              </a:rPr>
              <a:t>감사합니다</a:t>
            </a:r>
            <a:r>
              <a:rPr lang="en-US" altLang="ko-KR" sz="440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7173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xmlns="" id="{11114F18-D12D-43C6-895F-5BA92C290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40510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DE2DD4A6-DC96-421E-9E1C-7CD0D2681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 bwMode="white">
          <a:xfrm>
            <a:off x="0" y="5057058"/>
            <a:ext cx="12188774" cy="1797720"/>
            <a:chOff x="0" y="4525092"/>
            <a:chExt cx="12203151" cy="2344057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xmlns="" id="{5E6BB74D-E85C-4CCB-90CE-0246006405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0" y="4525092"/>
              <a:ext cx="12192000" cy="2332905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52808592-600C-4349-9F27-EC36C0BA4C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 flipH="1">
              <a:off x="3820" y="4536243"/>
              <a:ext cx="5660999" cy="2332904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B5E00D3B-1E29-4E11-BCD3-8E3A56F4BE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4813714" y="4536244"/>
              <a:ext cx="7389437" cy="2332905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64CCD3-BC9C-4547-8B49-9F439F1E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17" y="5509831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dirty="0" err="1"/>
              <a:t>액터</a:t>
            </a:r>
            <a:r>
              <a:rPr lang="en-US" altLang="ko-KR" dirty="0"/>
              <a:t> : </a:t>
            </a:r>
            <a:r>
              <a:rPr lang="ko-KR" altLang="en-US" dirty="0" smtClean="0"/>
              <a:t>관리자   </a:t>
            </a:r>
            <a:endParaRPr lang="en-US" altLang="ko-K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836" y="894969"/>
            <a:ext cx="35528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내용 개체 틀 1"/>
          <p:cNvSpPr txBox="1">
            <a:spLocks/>
          </p:cNvSpPr>
          <p:nvPr/>
        </p:nvSpPr>
        <p:spPr>
          <a:xfrm>
            <a:off x="4749224" y="1018056"/>
            <a:ext cx="7247703" cy="4392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관리자 아이디 존재여부를 확인한다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YES/NO -&gt; YES 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관리자 아이디가 존재 하면 아이디와 패스워드를 입력하고 </a:t>
            </a:r>
            <a:r>
              <a:rPr lang="ko-KR" altLang="en-US" sz="2400" dirty="0" err="1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로그인을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 한</a:t>
            </a:r>
            <a:r>
              <a:rPr lang="ko-KR" altLang="en-US" sz="24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다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AutoNum type="arabicPeriod"/>
            </a:pPr>
            <a:endParaRPr lang="en-US" altLang="ko-KR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ko-KR" altLang="en-US" sz="2400" dirty="0" err="1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로그인에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 오류가 없으면 </a:t>
            </a:r>
            <a:r>
              <a:rPr lang="ko-KR" altLang="en-US" sz="2400" dirty="0" err="1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메인으로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 이동한다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lvl="0" indent="-342900">
              <a:spcBef>
                <a:spcPct val="20000"/>
              </a:spcBef>
            </a:pPr>
            <a:endParaRPr lang="en-US" altLang="ko-KR" sz="2000" dirty="0" smtClean="0">
              <a:solidFill>
                <a:schemeClr val="tx1">
                  <a:tint val="75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904" y="170688"/>
            <a:ext cx="3023616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731264" y="195072"/>
            <a:ext cx="2535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로그인 </a:t>
            </a:r>
            <a:endParaRPr lang="ko-KR" altLang="en-US" sz="2800" dirty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67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xmlns="" id="{11114F18-D12D-43C6-895F-5BA92C290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40510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xmlns="" id="{DE2DD4A6-DC96-421E-9E1C-7CD0D2681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 bwMode="white">
          <a:xfrm>
            <a:off x="0" y="5057058"/>
            <a:ext cx="12188774" cy="1797720"/>
            <a:chOff x="0" y="4525092"/>
            <a:chExt cx="12203151" cy="2344057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xmlns="" id="{5E6BB74D-E85C-4CCB-90CE-0246006405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0" y="4525092"/>
              <a:ext cx="12192000" cy="2332905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52808592-600C-4349-9F27-EC36C0BA4C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 flipH="1">
              <a:off x="3820" y="4536243"/>
              <a:ext cx="5660999" cy="2332904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B5E00D3B-1E29-4E11-BCD3-8E3A56F4BE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4813714" y="4536244"/>
              <a:ext cx="7389437" cy="2332905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64CCD3-BC9C-4547-8B49-9F439F1E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17" y="5509831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dirty="0" err="1"/>
              <a:t>액터</a:t>
            </a:r>
            <a:r>
              <a:rPr lang="en-US" altLang="ko-KR" dirty="0"/>
              <a:t> : </a:t>
            </a:r>
            <a:r>
              <a:rPr lang="ko-KR" altLang="en-US" dirty="0" smtClean="0"/>
              <a:t>관리자   </a:t>
            </a:r>
            <a:endParaRPr lang="en-US" altLang="ko-KR" dirty="0"/>
          </a:p>
        </p:txBody>
      </p:sp>
      <p:sp>
        <p:nvSpPr>
          <p:cNvPr id="16" name="내용 개체 틀 1"/>
          <p:cNvSpPr txBox="1">
            <a:spLocks/>
          </p:cNvSpPr>
          <p:nvPr/>
        </p:nvSpPr>
        <p:spPr>
          <a:xfrm>
            <a:off x="4749224" y="1018056"/>
            <a:ext cx="7247703" cy="4392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YES/NO -&gt; NO 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관리자 아이디가 존재하지 않으면 관리자 아이디를 생성하고 정보를 입력한다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로그인 오류가 있으면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(YES) 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아이디 비밀번호를 찾는다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AutoNum type="arabicPeriod"/>
            </a:pPr>
            <a:endParaRPr lang="en-US" altLang="ko-KR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메인 창에서 버그 </a:t>
            </a:r>
            <a:r>
              <a:rPr lang="ko-KR" altLang="en-US" sz="2400" dirty="0" err="1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픽스를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 이용하여 중대한 결함을 발견하면 빠른 업데이트가 가능하다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indent="-342900">
              <a:spcBef>
                <a:spcPct val="20000"/>
              </a:spcBef>
            </a:pPr>
            <a:endParaRPr lang="ko-KR" altLang="en-US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lvl="0" indent="-342900">
              <a:spcBef>
                <a:spcPct val="20000"/>
              </a:spcBef>
            </a:pPr>
            <a:endParaRPr lang="en-US" altLang="ko-KR" sz="2000" dirty="0" smtClean="0">
              <a:solidFill>
                <a:schemeClr val="tx1">
                  <a:tint val="75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904" y="170688"/>
            <a:ext cx="3023616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94944" y="256032"/>
            <a:ext cx="3206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ID/PW</a:t>
            </a:r>
            <a:r>
              <a:rPr lang="ko-KR" altLang="en-US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 생성 및 찾기</a:t>
            </a:r>
            <a:r>
              <a:rPr lang="en-US" altLang="ko-KR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/</a:t>
            </a:r>
            <a:r>
              <a:rPr lang="ko-KR" altLang="en-US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업데이트</a:t>
            </a:r>
            <a:endParaRPr lang="ko-KR" altLang="en-US" sz="2000" dirty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168" y="1038417"/>
            <a:ext cx="3648456" cy="3265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467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xmlns="" id="{11114F18-D12D-43C6-895F-5BA92C290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40510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xmlns="" id="{DE2DD4A6-DC96-421E-9E1C-7CD0D2681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 bwMode="white">
          <a:xfrm>
            <a:off x="0" y="5057058"/>
            <a:ext cx="12188774" cy="1797720"/>
            <a:chOff x="0" y="4525092"/>
            <a:chExt cx="12203151" cy="2344057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xmlns="" id="{5E6BB74D-E85C-4CCB-90CE-0246006405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0" y="4525092"/>
              <a:ext cx="12192000" cy="2332905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52808592-600C-4349-9F27-EC36C0BA4C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 flipH="1">
              <a:off x="3820" y="4536243"/>
              <a:ext cx="5660999" cy="2332904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B5E00D3B-1E29-4E11-BCD3-8E3A56F4BE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4813714" y="4536244"/>
              <a:ext cx="7389437" cy="2332905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64CCD3-BC9C-4547-8B49-9F439F1E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17" y="5509831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dirty="0" err="1"/>
              <a:t>액터</a:t>
            </a:r>
            <a:r>
              <a:rPr lang="en-US" altLang="ko-KR" dirty="0"/>
              <a:t> : </a:t>
            </a:r>
            <a:r>
              <a:rPr lang="ko-KR" altLang="en-US" dirty="0" smtClean="0"/>
              <a:t>관리자   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755904" y="170688"/>
            <a:ext cx="3023616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6176" y="268224"/>
            <a:ext cx="3206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업데이트</a:t>
            </a:r>
            <a:r>
              <a:rPr lang="en-US" altLang="ko-KR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/</a:t>
            </a:r>
            <a:r>
              <a:rPr lang="ko-KR" altLang="en-US" sz="2000" dirty="0" err="1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게시글</a:t>
            </a:r>
            <a:r>
              <a:rPr lang="ko-KR" altLang="en-US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 삭제</a:t>
            </a:r>
            <a:endParaRPr lang="ko-KR" altLang="en-US" sz="2000" dirty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656" y="1011936"/>
            <a:ext cx="3375088" cy="366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내용 개체 틀 1"/>
          <p:cNvSpPr txBox="1">
            <a:spLocks/>
          </p:cNvSpPr>
          <p:nvPr/>
        </p:nvSpPr>
        <p:spPr>
          <a:xfrm>
            <a:off x="4639496" y="237768"/>
            <a:ext cx="7247703" cy="4392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서버에서 한달 주기로 서버 업데이트를 한다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 reboot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를 하여 서버를 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off/on </a:t>
            </a:r>
            <a:r>
              <a:rPr lang="ko-KR" altLang="en-US" sz="240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하</a:t>
            </a:r>
            <a:r>
              <a:rPr lang="ko-KR" altLang="en-US" sz="240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여</a:t>
            </a:r>
            <a:r>
              <a:rPr lang="ko-KR" altLang="en-US" sz="240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 업데이트 후 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사용자에게 업데이트를 권장한다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메인 창에서 서버를 통해 </a:t>
            </a:r>
            <a:r>
              <a:rPr lang="ko-KR" altLang="en-US" sz="2400" dirty="0" err="1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컴플레인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 게시판과 팁 게시판을 운영한다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2400" dirty="0" err="1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게시글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dirty="0" err="1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댓글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 삭제기능을 통해서 관리자가 원하면 언제든지 게시판을 관리할 수 있도록 한다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lvl="0">
              <a:spcBef>
                <a:spcPct val="20000"/>
              </a:spcBef>
            </a:pPr>
            <a:endParaRPr lang="ko-KR" altLang="en-US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lvl="0" indent="-342900">
              <a:spcBef>
                <a:spcPct val="20000"/>
              </a:spcBef>
            </a:pPr>
            <a:endParaRPr lang="en-US" altLang="ko-KR" sz="2000" dirty="0" smtClean="0">
              <a:solidFill>
                <a:schemeClr val="tx1">
                  <a:tint val="75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67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xmlns="" id="{11114F18-D12D-43C6-895F-5BA92C290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40510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xmlns="" id="{DE2DD4A6-DC96-421E-9E1C-7CD0D2681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 bwMode="white">
          <a:xfrm>
            <a:off x="0" y="5057058"/>
            <a:ext cx="12188774" cy="1797720"/>
            <a:chOff x="0" y="4525092"/>
            <a:chExt cx="12203151" cy="2344057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xmlns="" id="{5E6BB74D-E85C-4CCB-90CE-0246006405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0" y="4525092"/>
              <a:ext cx="12192000" cy="2332905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52808592-600C-4349-9F27-EC36C0BA4C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 flipH="1">
              <a:off x="3820" y="4536243"/>
              <a:ext cx="5660999" cy="2332904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B5E00D3B-1E29-4E11-BCD3-8E3A56F4BE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4813714" y="4536244"/>
              <a:ext cx="7389437" cy="2332905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64CCD3-BC9C-4547-8B49-9F439F1E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869" y="552202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dirty="0" err="1"/>
              <a:t>액터</a:t>
            </a:r>
            <a:r>
              <a:rPr lang="en-US" altLang="ko-KR" dirty="0"/>
              <a:t> : </a:t>
            </a:r>
            <a:r>
              <a:rPr lang="ko-KR" altLang="en-US" dirty="0" smtClean="0"/>
              <a:t>관리자</a:t>
            </a:r>
            <a:endParaRPr lang="en-US" altLang="ko-KR" dirty="0"/>
          </a:p>
        </p:txBody>
      </p:sp>
      <p:pic>
        <p:nvPicPr>
          <p:cNvPr id="1026" name="Picture 2" descr="C:\Users\samsung\Desktop\KakaoTalk_20181028_13000493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04" y="280416"/>
            <a:ext cx="11606784" cy="4486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467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xmlns="" id="{11114F18-D12D-43C6-895F-5BA92C290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40510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xmlns="" id="{DE2DD4A6-DC96-421E-9E1C-7CD0D2681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 bwMode="white">
          <a:xfrm>
            <a:off x="0" y="5057058"/>
            <a:ext cx="12188774" cy="1797720"/>
            <a:chOff x="0" y="4525092"/>
            <a:chExt cx="12203151" cy="2344057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xmlns="" id="{5E6BB74D-E85C-4CCB-90CE-0246006405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0" y="4525092"/>
              <a:ext cx="12192000" cy="2332905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52808592-600C-4349-9F27-EC36C0BA4C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 flipH="1">
              <a:off x="3820" y="4536243"/>
              <a:ext cx="5660999" cy="2332904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B5E00D3B-1E29-4E11-BCD3-8E3A56F4BE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4813714" y="4536244"/>
              <a:ext cx="7389437" cy="2332905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64CCD3-BC9C-4547-8B49-9F439F1E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17" y="5509831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dirty="0" err="1"/>
              <a:t>액터</a:t>
            </a:r>
            <a:r>
              <a:rPr lang="en-US" altLang="ko-KR" dirty="0"/>
              <a:t> : </a:t>
            </a:r>
            <a:r>
              <a:rPr lang="ko-KR" altLang="en-US" dirty="0" smtClean="0"/>
              <a:t>사용자   </a:t>
            </a:r>
            <a:endParaRPr lang="en-US" altLang="ko-KR" dirty="0"/>
          </a:p>
        </p:txBody>
      </p:sp>
      <p:sp>
        <p:nvSpPr>
          <p:cNvPr id="16" name="내용 개체 틀 1"/>
          <p:cNvSpPr txBox="1">
            <a:spLocks/>
          </p:cNvSpPr>
          <p:nvPr/>
        </p:nvSpPr>
        <p:spPr>
          <a:xfrm>
            <a:off x="4749224" y="1018056"/>
            <a:ext cx="7247703" cy="4392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회원가입 여부를 확인한다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AutoNum type="arabicPeriod"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YES/NO -&gt; YES 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회원가입이 되어있으면 아이디와 패스워드를 입력하고 </a:t>
            </a:r>
            <a:r>
              <a:rPr lang="ko-KR" altLang="en-US" sz="2400" dirty="0" err="1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로그인을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 한</a:t>
            </a:r>
            <a:r>
              <a:rPr lang="ko-KR" altLang="en-US" sz="24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다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</a:pPr>
            <a:endParaRPr lang="en-US" altLang="ko-KR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ko-KR" altLang="en-US" sz="2400" dirty="0" err="1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로그인에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 오류가 없으면 </a:t>
            </a:r>
            <a:r>
              <a:rPr lang="ko-KR" altLang="en-US" sz="2400" dirty="0" err="1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메인으로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 이동한다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lvl="0" indent="-342900">
              <a:spcBef>
                <a:spcPct val="20000"/>
              </a:spcBef>
            </a:pPr>
            <a:endParaRPr lang="en-US" altLang="ko-KR" sz="2000" dirty="0" smtClean="0">
              <a:solidFill>
                <a:schemeClr val="tx1">
                  <a:tint val="75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904" y="170688"/>
            <a:ext cx="3023616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731264" y="195072"/>
            <a:ext cx="2535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로그인 </a:t>
            </a:r>
            <a:endParaRPr lang="ko-KR" altLang="en-US" sz="2800" dirty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327" y="998600"/>
            <a:ext cx="4038409" cy="33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467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xmlns="" id="{11114F18-D12D-43C6-895F-5BA92C290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40510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xmlns="" id="{DE2DD4A6-DC96-421E-9E1C-7CD0D2681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 bwMode="white">
          <a:xfrm>
            <a:off x="0" y="5057058"/>
            <a:ext cx="12188774" cy="1797720"/>
            <a:chOff x="0" y="4525092"/>
            <a:chExt cx="12203151" cy="2344057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xmlns="" id="{5E6BB74D-E85C-4CCB-90CE-0246006405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0" y="4525092"/>
              <a:ext cx="12192000" cy="2332905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52808592-600C-4349-9F27-EC36C0BA4C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 flipH="1">
              <a:off x="3820" y="4536243"/>
              <a:ext cx="5660999" cy="2332904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B5E00D3B-1E29-4E11-BCD3-8E3A56F4BE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4813714" y="4536244"/>
              <a:ext cx="7389437" cy="2332905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64CCD3-BC9C-4547-8B49-9F439F1E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17" y="5509831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dirty="0" err="1"/>
              <a:t>액터</a:t>
            </a:r>
            <a:r>
              <a:rPr lang="en-US" altLang="ko-KR" dirty="0"/>
              <a:t> : </a:t>
            </a:r>
            <a:r>
              <a:rPr lang="ko-KR" altLang="en-US" dirty="0" smtClean="0"/>
              <a:t>사용자   </a:t>
            </a:r>
            <a:endParaRPr lang="en-US" altLang="ko-KR" dirty="0"/>
          </a:p>
        </p:txBody>
      </p:sp>
      <p:sp>
        <p:nvSpPr>
          <p:cNvPr id="16" name="내용 개체 틀 1"/>
          <p:cNvSpPr txBox="1">
            <a:spLocks/>
          </p:cNvSpPr>
          <p:nvPr/>
        </p:nvSpPr>
        <p:spPr>
          <a:xfrm>
            <a:off x="4749224" y="1018056"/>
            <a:ext cx="7247703" cy="4392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YES/NO -&gt; NO 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회원가입이 되어 있지 않으면 회원정보를 입력하고 회원가입을 한다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AutoNum type="arabicPeriod"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로그인상에 오류가 있으면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(YES) 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아이디 비밀번호 찾기 기능을 통해 아이디와 비밀번호를 찾는다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</a:pPr>
            <a:endParaRPr lang="en-US" altLang="ko-KR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메인 창에서 알림 기능을 이용하여 </a:t>
            </a:r>
            <a:r>
              <a:rPr lang="ko-KR" altLang="en-US" sz="2400" dirty="0" err="1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알람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 시간을 설정한다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</a:pPr>
            <a:endParaRPr lang="ko-KR" altLang="en-US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lvl="0" indent="-342900">
              <a:spcBef>
                <a:spcPct val="20000"/>
              </a:spcBef>
            </a:pPr>
            <a:endParaRPr lang="en-US" altLang="ko-KR" sz="2000" dirty="0" smtClean="0">
              <a:solidFill>
                <a:schemeClr val="tx1">
                  <a:tint val="75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70560" y="158496"/>
            <a:ext cx="3316224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67968" y="207264"/>
            <a:ext cx="401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회원가입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/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알림</a:t>
            </a:r>
            <a:endParaRPr lang="ko-KR" altLang="en-US" sz="2400" dirty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102" y="890588"/>
            <a:ext cx="3970210" cy="364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467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xmlns="" id="{11114F18-D12D-43C6-895F-5BA92C290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40510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xmlns="" id="{DE2DD4A6-DC96-421E-9E1C-7CD0D2681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 bwMode="white">
          <a:xfrm>
            <a:off x="0" y="5057058"/>
            <a:ext cx="12188774" cy="1797720"/>
            <a:chOff x="0" y="4525092"/>
            <a:chExt cx="12203151" cy="2344057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xmlns="" id="{5E6BB74D-E85C-4CCB-90CE-0246006405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0" y="4525092"/>
              <a:ext cx="12192000" cy="2332905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52808592-600C-4349-9F27-EC36C0BA4C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 flipH="1">
              <a:off x="3820" y="4536243"/>
              <a:ext cx="5660999" cy="2332904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B5E00D3B-1E29-4E11-BCD3-8E3A56F4BE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white">
            <a:xfrm>
              <a:off x="4813714" y="4536244"/>
              <a:ext cx="7389437" cy="2332905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64CCD3-BC9C-4547-8B49-9F439F1E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17" y="5509831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dirty="0" err="1"/>
              <a:t>액터</a:t>
            </a:r>
            <a:r>
              <a:rPr lang="en-US" altLang="ko-KR" dirty="0"/>
              <a:t> : </a:t>
            </a:r>
            <a:r>
              <a:rPr lang="ko-KR" altLang="en-US" dirty="0" smtClean="0"/>
              <a:t>사용자   </a:t>
            </a:r>
            <a:endParaRPr lang="en-US" altLang="ko-KR" dirty="0"/>
          </a:p>
        </p:txBody>
      </p:sp>
      <p:sp>
        <p:nvSpPr>
          <p:cNvPr id="16" name="내용 개체 틀 1"/>
          <p:cNvSpPr txBox="1">
            <a:spLocks/>
          </p:cNvSpPr>
          <p:nvPr/>
        </p:nvSpPr>
        <p:spPr>
          <a:xfrm>
            <a:off x="4773609" y="1054632"/>
            <a:ext cx="7247703" cy="4392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메인 창에서 헬스트레이너를 호출하여 운동계획제공 및 지도요청을 한다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1</a:t>
            </a: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시간 마다 헬스트레이너가 응답하는지 확인한다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</a:pPr>
            <a:endParaRPr lang="en-US" altLang="ko-KR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응답하면 사용자의 문제를 해결해주고 응답하지 않으면 트레이너가 무응답이라는 신호를 서버로부터 받아서 요청을 취소한다</a:t>
            </a:r>
            <a:r>
              <a:rPr lang="en-US" altLang="ko-KR" sz="24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</a:pPr>
            <a:endParaRPr lang="ko-KR" altLang="en-US" sz="24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lvl="0" indent="-342900">
              <a:spcBef>
                <a:spcPct val="20000"/>
              </a:spcBef>
            </a:pPr>
            <a:endParaRPr lang="en-US" altLang="ko-KR" sz="2000" dirty="0" smtClean="0">
              <a:solidFill>
                <a:schemeClr val="tx1">
                  <a:tint val="75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904" y="170688"/>
            <a:ext cx="3023616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21664" y="195072"/>
            <a:ext cx="2535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헬스트레이너 호출</a:t>
            </a:r>
            <a:endParaRPr lang="ko-KR" altLang="en-US" sz="2800" dirty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944" y="1008317"/>
            <a:ext cx="4087368" cy="37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467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488</TotalTime>
  <Words>463</Words>
  <Application>Microsoft Office PowerPoint</Application>
  <PresentationFormat>사용자 지정</PresentationFormat>
  <Paragraphs>129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명언</vt:lpstr>
      <vt:lpstr>Health management system</vt:lpstr>
      <vt:lpstr>목차</vt:lpstr>
      <vt:lpstr>액터 : 관리자   </vt:lpstr>
      <vt:lpstr>액터 : 관리자   </vt:lpstr>
      <vt:lpstr>액터 : 관리자   </vt:lpstr>
      <vt:lpstr>액터 : 관리자</vt:lpstr>
      <vt:lpstr>액터 : 사용자   </vt:lpstr>
      <vt:lpstr>액터 : 사용자   </vt:lpstr>
      <vt:lpstr>액터 : 사용자   </vt:lpstr>
      <vt:lpstr>액터 : 사용자  </vt:lpstr>
      <vt:lpstr>액터 : 사용자</vt:lpstr>
      <vt:lpstr>액터 : 헬스트레이너   </vt:lpstr>
      <vt:lpstr>액터 :헬스트레이너</vt:lpstr>
      <vt:lpstr>액터 : 헬스트레이너   </vt:lpstr>
      <vt:lpstr>액터 : 헬스트레이너   </vt:lpstr>
      <vt:lpstr>액터 : 헬스트레이너</vt:lpstr>
      <vt:lpstr>변경된 사항</vt:lpstr>
      <vt:lpstr>액터 : 관리자</vt:lpstr>
      <vt:lpstr>액터 : 사용자</vt:lpstr>
      <vt:lpstr>슬라이드 20</vt:lpstr>
      <vt:lpstr>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282</cp:revision>
  <dcterms:created xsi:type="dcterms:W3CDTF">2012-07-30T17:18:39Z</dcterms:created>
  <dcterms:modified xsi:type="dcterms:W3CDTF">2018-10-29T19:27:09Z</dcterms:modified>
</cp:coreProperties>
</file>