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5" r:id="rId1"/>
  </p:sldMasterIdLst>
  <p:sldIdLst>
    <p:sldId id="256" r:id="rId2"/>
    <p:sldId id="257" r:id="rId3"/>
    <p:sldId id="259" r:id="rId4"/>
    <p:sldId id="260" r:id="rId5"/>
    <p:sldId id="261" r:id="rId6"/>
    <p:sldId id="268" r:id="rId7"/>
    <p:sldId id="262" r:id="rId8"/>
    <p:sldId id="269" r:id="rId9"/>
    <p:sldId id="263" r:id="rId10"/>
    <p:sldId id="264" r:id="rId11"/>
    <p:sldId id="267" r:id="rId12"/>
    <p:sldId id="265" r:id="rId13"/>
  </p:sldIdLst>
  <p:sldSz cx="12192000" cy="6858000"/>
  <p:notesSz cx="6858000" cy="9144000"/>
  <p:defaultTextStyle>
    <a:defPPr>
      <a:defRPr lang="ko-KR"/>
    </a:defPPr>
    <a:lvl1pPr algn="l" marL="0" indent="0" defTabSz="914400">
      <a:buNone/>
      <a:defRPr lang="ko-KR" smtClean="0" sz="1800" baseline="0">
        <a:solidFill>
          <a:srgbClr val="000000"/>
        </a:solidFill>
        <a:latin typeface="+mn-lt"/>
        <a:ea typeface="+mn-ea"/>
      </a:defRPr>
    </a:lvl1pPr>
    <a:lvl2pPr lvl="1" marL="457200" indent="0" defTabSz="914400">
      <a:defRPr lang="ko-KR" smtClean="0"/>
    </a:lvl2pPr>
    <a:lvl3pPr lvl="2" marL="914400" indent="0" defTabSz="914400">
      <a:defRPr lang="ko-KR" smtClean="0"/>
    </a:lvl3pPr>
    <a:lvl4pPr lvl="3" marL="1371600" indent="0" defTabSz="914400">
      <a:defRPr lang="ko-KR" smtClean="0"/>
    </a:lvl4pPr>
    <a:lvl5pPr lvl="4" marL="1828800" indent="0" defTabSz="914400">
      <a:defRPr lang="ko-KR" smtClean="0"/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showOutlineIcons="0">
    <p:restoredLeft sz="15620"/>
    <p:restoredTop sz="94660"/>
  </p:normalViewPr>
  <p:slideViewPr>
    <p:cSldViewPr snapToGrid="1" snapToObjects="1">
      <p:cViewPr varScale="1">
        <p:scale>
          <a:sx n="51" d="100"/>
          <a:sy n="51" d="100"/>
        </p:scale>
        <p:origin x="-660" y="-8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slideMaster" Target="slideMasters/slideMaster1.xml"></Relationship><Relationship Id="rId2" Type="http://schemas.openxmlformats.org/officeDocument/2006/relationships/slide" Target="slides/slide1.xml"></Relationship><Relationship Id="rId3" Type="http://schemas.openxmlformats.org/officeDocument/2006/relationships/slide" Target="slides/slide2.xml"></Relationship><Relationship Id="rId4" Type="http://schemas.openxmlformats.org/officeDocument/2006/relationships/slide" Target="slides/slide3.xml"></Relationship><Relationship Id="rId5" Type="http://schemas.openxmlformats.org/officeDocument/2006/relationships/slide" Target="slides/slide4.xml"></Relationship><Relationship Id="rId6" Type="http://schemas.openxmlformats.org/officeDocument/2006/relationships/slide" Target="slides/slide5.xml"></Relationship><Relationship Id="rId7" Type="http://schemas.openxmlformats.org/officeDocument/2006/relationships/slide" Target="slides/slide6.xml"></Relationship><Relationship Id="rId8" Type="http://schemas.openxmlformats.org/officeDocument/2006/relationships/slide" Target="slides/slide7.xml"></Relationship><Relationship Id="rId9" Type="http://schemas.openxmlformats.org/officeDocument/2006/relationships/slide" Target="slides/slide8.xml"></Relationship><Relationship Id="rId10" Type="http://schemas.openxmlformats.org/officeDocument/2006/relationships/slide" Target="slides/slide9.xml"></Relationship><Relationship Id="rId11" Type="http://schemas.openxmlformats.org/officeDocument/2006/relationships/slide" Target="slides/slide10.xml"></Relationship><Relationship Id="rId12" Type="http://schemas.openxmlformats.org/officeDocument/2006/relationships/slide" Target="slides/slide11.xml"></Relationship><Relationship Id="rId13" Type="http://schemas.openxmlformats.org/officeDocument/2006/relationships/slide" Target="slides/slide12.xml"></Relationship><Relationship Id="rId14" Type="http://schemas.openxmlformats.org/officeDocument/2006/relationships/theme" Target="theme/theme1.xml"></Relationship><Relationship Id="rId15" Type="http://schemas.openxmlformats.org/officeDocument/2006/relationships/presProps" Target="presProps.xml"></Relationship><Relationship Id="rId16" Type="http://schemas.openxmlformats.org/officeDocument/2006/relationships/viewProps" Target="viewProps.xml"></Relationship><Relationship Id="rId17" Type="http://schemas.openxmlformats.org/officeDocument/2006/relationships/tableStyles" Target="tableStyles.xml"></Relationship></Relationship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>
            <a:spLocks/>
          </p:cNvSpPr>
          <p:nvPr/>
        </p:nvSpPr>
        <p:spPr>
          <a:xfrm rot="0">
            <a:off x="0" y="0"/>
            <a:ext cx="12192635" cy="4365625"/>
          </a:xfrm>
          <a:prstGeom prst="roundRect">
            <a:avLst>
              <a:gd name="adj" fmla="val 0"/>
            </a:avLst>
          </a:prstGeom>
          <a:pattFill prst="dkUpDiag">
            <a:fgClr>
              <a:schemeClr val="tx2">
                <a:lumMod val="60000"/>
                <a:lumOff val="40000"/>
              </a:schemeClr>
            </a:fgClr>
            <a:bgClr>
              <a:schemeClr val="accent1">
                <a:lumMod val="75000"/>
              </a:schemeClr>
            </a:bgClr>
          </a:patt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직사각형 9"/>
          <p:cNvSpPr>
            <a:spLocks/>
          </p:cNvSpPr>
          <p:nvPr/>
        </p:nvSpPr>
        <p:spPr>
          <a:xfrm rot="0">
            <a:off x="0" y="6237605"/>
            <a:ext cx="12192635" cy="621030"/>
          </a:xfrm>
          <a:prstGeom prst="rect"/>
          <a:pattFill prst="dkUpDiag">
            <a:fgClr>
              <a:schemeClr val="bg1">
                <a:lumMod val="75000"/>
              </a:schemeClr>
            </a:fgClr>
            <a:bgClr>
              <a:schemeClr val="bg1">
                <a:lumMod val="65000"/>
              </a:schemeClr>
            </a:bgClr>
          </a:patt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" name="제목 1"/>
          <p:cNvSpPr txBox="1">
            <a:spLocks/>
          </p:cNvSpPr>
          <p:nvPr>
            <p:ph type="ctrTitle"/>
          </p:nvPr>
        </p:nvSpPr>
        <p:spPr>
          <a:xfrm rot="0">
            <a:off x="914400" y="2130425"/>
            <a:ext cx="10363835" cy="147066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solidFill>
                  <a:schemeClr val="bg1"/>
                </a:solidFill>
                <a:latin typeface="굴림" charset="0"/>
                <a:ea typeface="굴림" charset="0"/>
              </a:rPr>
              <a:t>제목을 입력하십시오</a:t>
            </a: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828800" y="4653280"/>
            <a:ext cx="8535035" cy="13690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>
                    <a:tint val="75000"/>
                  </a:schemeClr>
                </a:solidFill>
                <a:latin typeface="굴림" charset="0"/>
                <a:ea typeface="굴림" charset="0"/>
              </a:rPr>
              <a:t>부제목을 입력하십시오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12/16/2018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 txBox="1">
            <a:spLocks/>
          </p:cNvSpPr>
          <p:nvPr>
            <p:ph type="ctrTitle"/>
          </p:nvPr>
        </p:nvSpPr>
        <p:spPr>
          <a:xfrm rot="0">
            <a:off x="914400" y="2130425"/>
            <a:ext cx="7870825" cy="147066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solidFill>
                  <a:schemeClr val="bg1"/>
                </a:solidFill>
                <a:latin typeface="굴림" charset="0"/>
                <a:ea typeface="굴림" charset="0"/>
              </a:rPr>
              <a:t>제목을 입력하십시오</a:t>
            </a:r>
          </a:p>
        </p:txBody>
      </p:sp>
      <p:sp>
        <p:nvSpPr>
          <p:cNvPr id="12" name="부제목 2"/>
          <p:cNvSpPr txBox="1">
            <a:spLocks/>
          </p:cNvSpPr>
          <p:nvPr>
            <p:ph type="subTitle" idx="1"/>
          </p:nvPr>
        </p:nvSpPr>
        <p:spPr>
          <a:xfrm rot="0">
            <a:off x="9550400" y="2132965"/>
            <a:ext cx="2654935" cy="151257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6DAF1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solidFill>
                  <a:schemeClr val="tx2">
                    <a:lumMod val="20000"/>
                    <a:lumOff val="80000"/>
                  </a:schemeClr>
                </a:solidFill>
                <a:latin typeface="굴림" charset="0"/>
                <a:ea typeface="굴림" charset="0"/>
              </a:rPr>
              <a:t>부제목을 입력하십시오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12/16/2018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굴림" charset="0"/>
                <a:ea typeface="굴림" charset="0"/>
              </a:rPr>
              <a:t>제목을 입력하십시오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cap="none" dirty="0" smtClean="0" b="0" strike="noStrike">
                <a:latin typeface="굴림" charset="0"/>
                <a:ea typeface="굴림" charset="0"/>
              </a:rPr>
              <a:t>텍스트를 입력하십시오</a:t>
            </a:r>
          </a:p>
          <a:p>
            <a:pPr marL="742950" indent="-28575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cap="none" dirty="0" smtClean="0" b="0" strike="noStrike">
                <a:latin typeface="굴림" charset="0"/>
                <a:ea typeface="굴림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굴림" charset="0"/>
                <a:ea typeface="굴림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cap="none" dirty="0" smtClean="0" b="0" strike="noStrike">
                <a:latin typeface="굴림" charset="0"/>
                <a:ea typeface="굴림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cap="none" dirty="0" smtClean="0" b="0" strike="noStrike">
                <a:latin typeface="굴림" charset="0"/>
                <a:ea typeface="굴림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12/16/2018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굴림" charset="0"/>
                <a:ea typeface="굴림" charset="0"/>
              </a:rPr>
              <a:t>제목을 입력하십시오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 sz="half" idx="1"/>
          </p:nvPr>
        </p:nvSpPr>
        <p:spPr>
          <a:xfrm rot="0">
            <a:off x="609600" y="1600200"/>
            <a:ext cx="5385435" cy="45269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굴림" charset="0"/>
                <a:ea typeface="굴림" charset="0"/>
              </a:rPr>
              <a:t>텍스트를 입력하십시오</a:t>
            </a:r>
          </a:p>
          <a:p>
            <a:pPr marL="742950" indent="-28575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cap="none" dirty="0" smtClean="0" b="0" strike="noStrike">
                <a:latin typeface="굴림" charset="0"/>
                <a:ea typeface="굴림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굴림" charset="0"/>
                <a:ea typeface="굴림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cap="none" dirty="0" smtClean="0" b="0" strike="noStrike">
                <a:latin typeface="굴림" charset="0"/>
                <a:ea typeface="굴림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cap="none" dirty="0" smtClean="0" b="0" strike="noStrike">
                <a:latin typeface="굴림" charset="0"/>
                <a:ea typeface="굴림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 sz="half" idx="2"/>
          </p:nvPr>
        </p:nvSpPr>
        <p:spPr>
          <a:xfrm rot="0">
            <a:off x="6197600" y="1600200"/>
            <a:ext cx="5385435" cy="45269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굴림" charset="0"/>
                <a:ea typeface="굴림" charset="0"/>
              </a:rPr>
              <a:t>텍스트를 입력하십시오</a:t>
            </a:r>
          </a:p>
          <a:p>
            <a:pPr marL="742950" indent="-28575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cap="none" dirty="0" smtClean="0" b="0" strike="noStrike">
                <a:latin typeface="굴림" charset="0"/>
                <a:ea typeface="굴림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굴림" charset="0"/>
                <a:ea typeface="굴림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cap="none" dirty="0" smtClean="0" b="0" strike="noStrike">
                <a:latin typeface="굴림" charset="0"/>
                <a:ea typeface="굴림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cap="none" dirty="0" smtClean="0" b="0" strike="noStrike">
                <a:latin typeface="굴림" charset="0"/>
                <a:ea typeface="굴림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12/16/2018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굴림" charset="0"/>
                <a:ea typeface="굴림" charset="0"/>
              </a:rPr>
              <a:t>제목을 입력하십시오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535430"/>
            <a:ext cx="5387340" cy="64008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latin typeface="굴림" charset="0"/>
                <a:ea typeface="굴림" charset="0"/>
              </a:rPr>
              <a:t>텍스트를 입력하십시오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 sz="half" idx="2"/>
          </p:nvPr>
        </p:nvSpPr>
        <p:spPr>
          <a:xfrm rot="0">
            <a:off x="609600" y="2174875"/>
            <a:ext cx="5387340" cy="3952239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굴림" charset="0"/>
                <a:ea typeface="굴림" charset="0"/>
              </a:rPr>
              <a:t>텍스트를 입력하십시오</a:t>
            </a:r>
          </a:p>
          <a:p>
            <a:pPr marL="742950" indent="-28575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cap="none" dirty="0" smtClean="0" b="0" strike="noStrike">
                <a:latin typeface="굴림" charset="0"/>
                <a:ea typeface="굴림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굴림" charset="0"/>
                <a:ea typeface="굴림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cap="none" dirty="0" smtClean="0" b="0" strike="noStrike">
                <a:latin typeface="굴림" charset="0"/>
                <a:ea typeface="굴림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cap="none" dirty="0" smtClean="0" b="0" strike="noStrike">
                <a:latin typeface="굴림" charset="0"/>
                <a:ea typeface="굴림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/>
          </p:cNvSpPr>
          <p:nvPr>
            <p:ph type="body" sz="quarter" idx="3"/>
          </p:nvPr>
        </p:nvSpPr>
        <p:spPr>
          <a:xfrm rot="0">
            <a:off x="6193155" y="1535430"/>
            <a:ext cx="5389880" cy="64008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latin typeface="굴림" charset="0"/>
                <a:ea typeface="굴림" charset="0"/>
              </a:rPr>
              <a:t>텍스트를 입력하십시오</a:t>
            </a:r>
          </a:p>
        </p:txBody>
      </p:sp>
      <p:sp>
        <p:nvSpPr>
          <p:cNvPr id="6" name="내용 개체 틀 5"/>
          <p:cNvSpPr txBox="1">
            <a:spLocks/>
          </p:cNvSpPr>
          <p:nvPr>
            <p:ph type="obj" sz="quarter" idx="4"/>
          </p:nvPr>
        </p:nvSpPr>
        <p:spPr>
          <a:xfrm rot="0">
            <a:off x="6193155" y="2174875"/>
            <a:ext cx="5389880" cy="3952239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굴림" charset="0"/>
                <a:ea typeface="굴림" charset="0"/>
              </a:rPr>
              <a:t>텍스트를 입력하십시오</a:t>
            </a:r>
          </a:p>
          <a:p>
            <a:pPr marL="742950" indent="-28575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cap="none" dirty="0" smtClean="0" b="0" strike="noStrike">
                <a:latin typeface="굴림" charset="0"/>
                <a:ea typeface="굴림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굴림" charset="0"/>
                <a:ea typeface="굴림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cap="none" dirty="0" smtClean="0" b="0" strike="noStrike">
                <a:latin typeface="굴림" charset="0"/>
                <a:ea typeface="굴림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cap="none" dirty="0" smtClean="0" b="0" strike="noStrike">
                <a:latin typeface="굴림" charset="0"/>
                <a:ea typeface="굴림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12/16/2018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슬라이드 번호 개체 틀 8"/>
          <p:cNvSpPr txBox="1">
            <a:spLocks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굴림" charset="0"/>
                <a:ea typeface="굴림" charset="0"/>
              </a:rPr>
              <a:t>제목을 입력하십시오</a:t>
            </a:r>
          </a:p>
        </p:txBody>
      </p:sp>
      <p:sp>
        <p:nvSpPr>
          <p:cNvPr id="3" name="날짜 개체 틀 2"/>
          <p:cNvSpPr txBox="1">
            <a:spLocks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12/16/2018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12/16/2018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609600" y="273050"/>
            <a:ext cx="4011930" cy="116268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latin typeface="굴림" charset="0"/>
                <a:ea typeface="굴림" charset="0"/>
              </a:rPr>
              <a:t>제목을 입력하십시오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4766945" y="273050"/>
            <a:ext cx="6816090" cy="58540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cap="none" dirty="0" smtClean="0" b="0" strike="noStrike">
                <a:latin typeface="굴림" charset="0"/>
                <a:ea typeface="굴림" charset="0"/>
              </a:rPr>
              <a:t>텍스트를 입력하십시오</a:t>
            </a:r>
          </a:p>
          <a:p>
            <a:pPr marL="742950" indent="-28575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cap="none" dirty="0" smtClean="0" b="0" strike="noStrike">
                <a:latin typeface="굴림" charset="0"/>
                <a:ea typeface="굴림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굴림" charset="0"/>
                <a:ea typeface="굴림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cap="none" dirty="0" smtClean="0" b="0" strike="noStrike">
                <a:latin typeface="굴림" charset="0"/>
                <a:ea typeface="굴림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cap="none" dirty="0" smtClean="0" b="0" strike="noStrike">
                <a:latin typeface="굴림" charset="0"/>
                <a:ea typeface="굴림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/>
          </p:cNvSpPr>
          <p:nvPr>
            <p:ph type="body" sz="half" idx="2"/>
          </p:nvPr>
        </p:nvSpPr>
        <p:spPr>
          <a:xfrm rot="0">
            <a:off x="609600" y="1435100"/>
            <a:ext cx="4011930" cy="46920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굴림" charset="0"/>
                <a:ea typeface="굴림" charset="0"/>
              </a:rPr>
              <a:t>텍스트를 입력하십시오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12/16/2018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2389505" y="4800600"/>
            <a:ext cx="7315835" cy="56769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latin typeface="굴림" charset="0"/>
                <a:ea typeface="굴림" charset="0"/>
              </a:rPr>
              <a:t>제목을 입력하십시오</a:t>
            </a:r>
          </a:p>
        </p:txBody>
      </p:sp>
      <p:sp>
        <p:nvSpPr>
          <p:cNvPr id="3" name="그림 개체 틀 2"/>
          <p:cNvSpPr txBox="1">
            <a:spLocks/>
          </p:cNvSpPr>
          <p:nvPr>
            <p:ph type="pic" idx="1"/>
          </p:nvPr>
        </p:nvSpPr>
        <p:spPr>
          <a:xfrm rot="0">
            <a:off x="2389505" y="612775"/>
            <a:ext cx="7315835" cy="411543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굴림" charset="0"/>
                <a:ea typeface="굴림" charset="0"/>
              </a:rPr>
              <a:t>그림을 추가하려면 아이콘을 클릭하세요</a:t>
            </a:r>
          </a:p>
        </p:txBody>
      </p:sp>
      <p:sp>
        <p:nvSpPr>
          <p:cNvPr id="4" name="텍스트 개체 틀 3"/>
          <p:cNvSpPr txBox="1">
            <a:spLocks/>
          </p:cNvSpPr>
          <p:nvPr>
            <p:ph type="body" sz="half" idx="2"/>
          </p:nvPr>
        </p:nvSpPr>
        <p:spPr>
          <a:xfrm rot="0">
            <a:off x="2389505" y="5367655"/>
            <a:ext cx="7315835" cy="8051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굴림" charset="0"/>
                <a:ea typeface="굴림" charset="0"/>
              </a:rPr>
              <a:t>텍스트를 입력하십시오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12/16/2018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굴림" charset="0"/>
                <a:ea typeface="굴림" charset="0"/>
              </a:rPr>
              <a:t>제목을 입력하십시오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cap="none" dirty="0" smtClean="0" b="0" strike="noStrike">
                <a:latin typeface="굴림" charset="0"/>
                <a:ea typeface="굴림" charset="0"/>
              </a:rPr>
              <a:t>텍스트를 입력하십시오</a:t>
            </a:r>
          </a:p>
          <a:p>
            <a:pPr marL="742950" indent="-28575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cap="none" dirty="0" smtClean="0" b="0" strike="noStrike">
                <a:latin typeface="굴림" charset="0"/>
                <a:ea typeface="굴림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굴림" charset="0"/>
                <a:ea typeface="굴림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cap="none" dirty="0" smtClean="0" b="0" strike="noStrike">
                <a:latin typeface="굴림" charset="0"/>
                <a:ea typeface="굴림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cap="none" dirty="0" smtClean="0" b="0" strike="noStrike">
                <a:latin typeface="굴림" charset="0"/>
                <a:ea typeface="굴림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12/16/2018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>
            <a:spLocks/>
          </p:cNvSpPr>
          <p:nvPr/>
        </p:nvSpPr>
        <p:spPr>
          <a:xfrm rot="0">
            <a:off x="0" y="0"/>
            <a:ext cx="12192635" cy="1557655"/>
          </a:xfrm>
          <a:prstGeom prst="roundRect">
            <a:avLst>
              <a:gd name="adj" fmla="val 0"/>
            </a:avLst>
          </a:prstGeom>
          <a:pattFill prst="dkUpDiag">
            <a:fgClr>
              <a:schemeClr val="tx2">
                <a:lumMod val="60000"/>
                <a:lumOff val="40000"/>
              </a:schemeClr>
            </a:fgClr>
            <a:bgClr>
              <a:schemeClr val="accent1">
                <a:lumMod val="75000"/>
              </a:schemeClr>
            </a:bgClr>
          </a:patt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직사각형 9"/>
          <p:cNvSpPr>
            <a:spLocks/>
          </p:cNvSpPr>
          <p:nvPr/>
        </p:nvSpPr>
        <p:spPr>
          <a:xfrm rot="0">
            <a:off x="0" y="6237605"/>
            <a:ext cx="12192635" cy="621030"/>
          </a:xfrm>
          <a:prstGeom prst="rect"/>
          <a:pattFill prst="dkUpDiag">
            <a:fgClr>
              <a:schemeClr val="bg1">
                <a:lumMod val="75000"/>
              </a:schemeClr>
            </a:fgClr>
            <a:bgClr>
              <a:schemeClr val="bg1">
                <a:lumMod val="65000"/>
              </a:schemeClr>
            </a:bgClr>
          </a:patt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" name="제목 개체 틀 1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굴림" charset="0"/>
                <a:ea typeface="굴림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cap="none" dirty="0" smtClean="0" b="0" strike="noStrike">
                <a:latin typeface="굴림" charset="0"/>
                <a:ea typeface="굴림" charset="0"/>
              </a:rPr>
              <a:t>마스터 부제목 스타일 편집</a:t>
            </a:r>
          </a:p>
          <a:p>
            <a:pPr marL="742950" indent="-28575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cap="none" dirty="0" smtClean="0" b="0" strike="noStrike">
                <a:latin typeface="굴림" charset="0"/>
                <a:ea typeface="굴림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굴림" charset="0"/>
                <a:ea typeface="굴림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cap="none" dirty="0" smtClean="0" b="0" strike="noStrike">
                <a:latin typeface="굴림" charset="0"/>
                <a:ea typeface="굴림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cap="none" dirty="0" smtClean="0" b="0" strike="noStrike">
                <a:latin typeface="굴림" charset="0"/>
                <a:ea typeface="굴림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 sz="half" idx="2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12/16/2018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 sz="quarter" idx="3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 sz="quarter" idx="4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11811891478.png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04351949358.png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369116241.png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626051618467.png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409991596334.png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08991866500.pn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80171879169.png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53881885724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833755" y="1470025"/>
            <a:ext cx="10363835" cy="147193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solidFill>
                  <a:schemeClr val="bg1"/>
                </a:solidFill>
                <a:latin typeface="굴림" charset="0"/>
                <a:ea typeface="굴림" charset="0"/>
              </a:rPr>
              <a:t>소프트웨어공학 기말고사</a:t>
            </a:r>
            <a:endParaRPr lang="ko-KR" altLang="en-US" sz="4400" cap="none" dirty="0" smtClean="0" b="0" strike="noStrike">
              <a:solidFill>
                <a:schemeClr val="bg1"/>
              </a:solidFill>
              <a:latin typeface="굴림" charset="0"/>
              <a:ea typeface="굴림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828800" y="4653280"/>
            <a:ext cx="8535035" cy="13690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>
                    <a:tint val="75000"/>
                  </a:schemeClr>
                </a:solidFill>
                <a:latin typeface="굴림" charset="0"/>
                <a:ea typeface="굴림" charset="0"/>
              </a:rPr>
              <a:t>201622127 전창준</a:t>
            </a:r>
            <a:endParaRPr lang="ko-KR" altLang="en-US" sz="3200" cap="none" dirty="0" smtClean="0" b="0" strike="noStrike">
              <a:solidFill>
                <a:schemeClr val="tx1">
                  <a:tint val="75000"/>
                </a:schemeClr>
              </a:solidFill>
              <a:latin typeface="굴림" charset="0"/>
              <a:ea typeface="굴림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3775710" cy="609600"/>
          </a:xfrm>
          <a:prstGeom prst="rect"/>
        </p:spPr>
        <p:txBody>
          <a:bodyPr wrap="square" lIns="91440" tIns="45720" rIns="91440" bIns="45720" vert="horz" anchor="ctr">
            <a:normAutofit fontScale="9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굴림" charset="0"/>
                <a:ea typeface="굴림" charset="0"/>
              </a:rPr>
              <a:t>4.d 은행 계좌</a:t>
            </a:r>
            <a:endParaRPr lang="ko-KR" altLang="en-US" sz="4400" cap="none" dirty="0" smtClean="0" b="0" strike="noStrike">
              <a:latin typeface="굴림" charset="0"/>
              <a:ea typeface="굴림" charset="0"/>
            </a:endParaRPr>
          </a:p>
        </p:txBody>
      </p:sp>
      <p:pic>
        <p:nvPicPr>
          <p:cNvPr id="3" name="그림 2" descr="C:/Users/xombi/AppData/Roaming/PolarisOffice/ETemp/5920_6352056/fImage11181189147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968625" y="1169035"/>
            <a:ext cx="6266180" cy="554609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5648960" cy="609600"/>
          </a:xfrm>
          <a:prstGeom prst="rect"/>
        </p:spPr>
        <p:txBody>
          <a:bodyPr wrap="square" lIns="91440" tIns="45720" rIns="91440" bIns="45720" vert="horz" anchor="ctr">
            <a:normAutofit fontScale="9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굴림" charset="0"/>
                <a:ea typeface="굴림" charset="0"/>
              </a:rPr>
              <a:t>4.e 도서관 소장 목록</a:t>
            </a:r>
            <a:endParaRPr lang="ko-KR" altLang="en-US" sz="4400" cap="none" dirty="0" smtClean="0" b="0" strike="noStrike">
              <a:latin typeface="굴림" charset="0"/>
              <a:ea typeface="굴림" charset="0"/>
            </a:endParaRPr>
          </a:p>
        </p:txBody>
      </p:sp>
      <p:pic>
        <p:nvPicPr>
          <p:cNvPr id="3" name="그림 2" descr="C:/Users/xombi/AppData/Roaming/PolarisOffice/ETemp/5920_6352056/fImage30435194935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7420" y="1171575"/>
            <a:ext cx="10297160" cy="54298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955925"/>
            <a:ext cx="10973435" cy="115062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solidFill>
                  <a:srgbClr val="FF0000"/>
                </a:solidFill>
                <a:latin typeface="굴림" charset="0"/>
                <a:ea typeface="굴림" charset="0"/>
              </a:rPr>
              <a:t>한 학기 수고하셨습니다.</a:t>
            </a:r>
            <a:endParaRPr lang="ko-KR" altLang="en-US" sz="4400" cap="none" dirty="0" smtClean="0" b="0" strike="noStrike">
              <a:solidFill>
                <a:srgbClr val="FF0000"/>
              </a:solidFill>
              <a:latin typeface="굴림" charset="0"/>
              <a:ea typeface="굴림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27380" y="212725"/>
            <a:ext cx="10937875" cy="743585"/>
          </a:xfrm>
          <a:prstGeom prst="rect"/>
        </p:spPr>
        <p:txBody>
          <a:bodyPr wrap="square" lIns="91440" tIns="45720" rIns="91440" bIns="45720" vert="horz" anchor="ctr">
            <a:normAutofit fontScale="9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굴림" charset="0"/>
                <a:ea typeface="굴림" charset="0"/>
              </a:rPr>
              <a:t>1. 대학생이 수강 등록할 때 일어나는 상호작용</a:t>
            </a:r>
            <a:endParaRPr lang="ko-KR" altLang="en-US" sz="4400" cap="none" dirty="0" smtClean="0" b="0" strike="noStrike">
              <a:latin typeface="굴림" charset="0"/>
              <a:ea typeface="굴림" charset="0"/>
            </a:endParaRPr>
          </a:p>
        </p:txBody>
      </p:sp>
      <p:pic>
        <p:nvPicPr>
          <p:cNvPr id="3" name="그림 2" descr="C:/Users/xombi/AppData/Roaming/PolarisOffice/ETemp/5920_6352056/fImage336911624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51585" y="1045845"/>
            <a:ext cx="9688195" cy="55632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297180" y="276860"/>
            <a:ext cx="4257675" cy="695325"/>
          </a:xfrm>
          <a:prstGeom prst="rect"/>
        </p:spPr>
        <p:txBody>
          <a:bodyPr wrap="square" lIns="91440" tIns="45720" rIns="91440" bIns="45720" vert="horz" anchor="ctr">
            <a:normAutofit fontScale="9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굴림" charset="0"/>
                <a:ea typeface="굴림" charset="0"/>
              </a:rPr>
              <a:t>2. 은행 ATM 인출</a:t>
            </a:r>
            <a:endParaRPr lang="ko-KR" altLang="en-US" sz="4400" cap="none" dirty="0" smtClean="0" b="0" strike="noStrike">
              <a:latin typeface="굴림" charset="0"/>
              <a:ea typeface="굴림" charset="0"/>
            </a:endParaRPr>
          </a:p>
        </p:txBody>
      </p:sp>
      <p:pic>
        <p:nvPicPr>
          <p:cNvPr id="3" name="그림 2" descr="C:/Users/xombi/AppData/Roaming/PolarisOffice/ETemp/5920_6352056/fImage62605161846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127885" y="1062990"/>
            <a:ext cx="8248650" cy="56622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6463665" cy="88646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굴림" charset="0"/>
                <a:ea typeface="굴림" charset="0"/>
              </a:rPr>
              <a:t>3. 그룹 다이어리 시스템</a:t>
            </a:r>
            <a:endParaRPr lang="ko-KR" altLang="en-US" sz="4400" cap="none" dirty="0" smtClean="0" b="0" strike="noStrike">
              <a:latin typeface="굴림" charset="0"/>
              <a:ea typeface="굴림" charset="0"/>
            </a:endParaRPr>
          </a:p>
        </p:txBody>
      </p:sp>
      <p:pic>
        <p:nvPicPr>
          <p:cNvPr id="3" name="내용 개체 틀 2" descr="C:/Users/xombi/AppData/Roaming/PolarisOffice/ETemp/5920_6352056/fImage409991596334.png"/>
          <p:cNvPicPr>
            <a:picLocks noChangeAspect="1"/>
          </p:cNvPicPr>
          <p:nvPr>
            <p:ph type="obj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368425" y="1386205"/>
            <a:ext cx="9455150" cy="537464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75615" y="230505"/>
            <a:ext cx="8026400" cy="82423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굴림" charset="0"/>
                <a:ea typeface="굴림" charset="0"/>
              </a:rPr>
              <a:t>4.a 스마트폰의 메시징 시스템</a:t>
            </a:r>
            <a:endParaRPr lang="ko-KR" altLang="en-US" sz="4400" cap="none" dirty="0" smtClean="0" b="0" strike="noStrike">
              <a:latin typeface="굴림" charset="0"/>
              <a:ea typeface="굴림" charset="0"/>
            </a:endParaRPr>
          </a:p>
        </p:txBody>
      </p:sp>
      <p:pic>
        <p:nvPicPr>
          <p:cNvPr id="3" name="그림 2" descr="C:/Users/xombi/AppData/Roaming/PolarisOffice/ETemp/5920_6352056/fImage30899186650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6025" y="1271270"/>
            <a:ext cx="9757410" cy="52825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75615" y="230505"/>
            <a:ext cx="8026400" cy="82423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굴림" charset="0"/>
                <a:ea typeface="굴림" charset="0"/>
              </a:rPr>
              <a:t>4.a 스마트폰의 메시징 시스템</a:t>
            </a:r>
            <a:endParaRPr lang="ko-KR" altLang="en-US" sz="4400" cap="none" dirty="0" smtClean="0" b="0" strike="noStrike">
              <a:latin typeface="굴림" charset="0"/>
              <a:ea typeface="굴림" charset="0"/>
            </a:endParaRPr>
          </a:p>
        </p:txBody>
      </p:sp>
      <p:sp>
        <p:nvSpPr>
          <p:cNvPr id="3" name="텍스트 상자 2"/>
          <p:cNvSpPr txBox="1">
            <a:spLocks/>
          </p:cNvSpPr>
          <p:nvPr/>
        </p:nvSpPr>
        <p:spPr>
          <a:xfrm rot="0">
            <a:off x="824865" y="2286000"/>
            <a:ext cx="10615295" cy="295211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스마트폰(메시지class)에서 sendMessage를 통해서 Message를 보내게 되면 SavingMessage도 일어나서 해당 메시지가 단말에 저장되게되고,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sendMessage는 기지국으로 향하여 Message에서 처리가 일어나서 기지국 DB에 SavingMessage를 통하여 저장되게되고,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기지국에서는 sendMessage를 사용하여 수신자에게 메시지가 가게합니다. 이때, 기지국에 문제가 생겼을 경우 errorMessage()를 사용하게 되고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단말에서 오류가 생겼을경우 errorMessage를 사용하여 에러 메시지를 처리하게 됩니다.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6883400" cy="672465"/>
          </a:xfrm>
          <a:prstGeom prst="rect"/>
        </p:spPr>
        <p:txBody>
          <a:bodyPr wrap="square" lIns="91440" tIns="45720" rIns="91440" bIns="45720" vert="horz" anchor="ctr">
            <a:normAutofit fontScale="9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굴림" charset="0"/>
                <a:ea typeface="굴림" charset="0"/>
              </a:rPr>
              <a:t>4.b 개인용 컴퓨터의 프린터</a:t>
            </a:r>
            <a:endParaRPr lang="ko-KR" altLang="en-US" sz="4400" cap="none" dirty="0" smtClean="0" b="0" strike="noStrike">
              <a:latin typeface="굴림" charset="0"/>
              <a:ea typeface="굴림" charset="0"/>
            </a:endParaRPr>
          </a:p>
        </p:txBody>
      </p:sp>
      <p:pic>
        <p:nvPicPr>
          <p:cNvPr id="3" name="그림 2" descr="C:/Users/xombi/AppData/Roaming/PolarisOffice/ETemp/5920_6352056/fImage28017187916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631315" y="1131570"/>
            <a:ext cx="8930005" cy="546735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6883400" cy="672465"/>
          </a:xfrm>
          <a:prstGeom prst="rect"/>
        </p:spPr>
        <p:txBody>
          <a:bodyPr wrap="square" lIns="91440" tIns="45720" rIns="91440" bIns="45720" vert="horz" anchor="ctr">
            <a:normAutofit fontScale="9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굴림" charset="0"/>
                <a:ea typeface="굴림" charset="0"/>
              </a:rPr>
              <a:t>4.b 개인용 컴퓨터의 프린터</a:t>
            </a:r>
            <a:endParaRPr lang="ko-KR" altLang="en-US" sz="4400" cap="none" dirty="0" smtClean="0" b="0" strike="noStrike">
              <a:latin typeface="굴림" charset="0"/>
              <a:ea typeface="굴림" charset="0"/>
            </a:endParaRPr>
          </a:p>
        </p:txBody>
      </p:sp>
      <p:sp>
        <p:nvSpPr>
          <p:cNvPr id="3" name="텍스트 상자 2"/>
          <p:cNvSpPr txBox="1">
            <a:spLocks/>
          </p:cNvSpPr>
          <p:nvPr/>
        </p:nvSpPr>
        <p:spPr>
          <a:xfrm rot="0">
            <a:off x="1344930" y="2035175"/>
            <a:ext cx="9314815" cy="387540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프린트의 getSizePaper를 통하여 paper의 사이즈를 가져오게 되고,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프린트의 setSizePaper를 통하여 사이즈를 지정하게 됩니다.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sendCondition을 통하여 프린트의 현재 상황을 알려주고,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printOperate를 통하여 프린트의 동작방식을 설정하게됩니다.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단말기기의 getError는 프린트의 상태를 체크하게되며,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sendPrintInfo는 프린트 방식을 내보냅니다.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4980305" cy="77025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굴림" charset="0"/>
                <a:ea typeface="굴림" charset="0"/>
              </a:rPr>
              <a:t>4.c MP3 플레이어 </a:t>
            </a:r>
            <a:endParaRPr lang="ko-KR" altLang="en-US" sz="4400" cap="none" dirty="0" smtClean="0" b="0" strike="noStrike">
              <a:latin typeface="굴림" charset="0"/>
              <a:ea typeface="굴림" charset="0"/>
            </a:endParaRPr>
          </a:p>
        </p:txBody>
      </p:sp>
      <p:pic>
        <p:nvPicPr>
          <p:cNvPr id="3" name="그림 2" descr="C:/Users/xombi/AppData/Roaming/PolarisOffice/ETemp/5920_6352056/fImage25388188572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54455" y="1045209"/>
            <a:ext cx="9484360" cy="5095875"/>
          </a:xfrm>
          <a:prstGeom prst="rect"/>
          <a:noFill/>
        </p:spPr>
      </p:pic>
      <p:sp>
        <p:nvSpPr>
          <p:cNvPr id="4" name="텍스트 상자 3"/>
          <p:cNvSpPr txBox="1">
            <a:spLocks/>
          </p:cNvSpPr>
          <p:nvPr/>
        </p:nvSpPr>
        <p:spPr>
          <a:xfrm rot="0">
            <a:off x="869315" y="5073650"/>
            <a:ext cx="5164455" cy="110807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MP3Player의 getSongInfo는 노래의 전체적인 정보를 가져오는데 사용하고,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MP3Player의 getPlayList는 내가 원하는 노래의 순서가 담긴 트랙을 가져오는데 사용됩니다.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theme patter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pattern" id="{F21CBC20-20EB-4F0B-89DB-E60D6F526821}" vid="{0DDB8F2A-9DD4-4DA8-9436-972CF50F0D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12</Pages>
  <Paragraphs>0</Paragraphs>
  <Words>24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스캔티 니삭스</dc:creator>
  <cp:lastModifiedBy>스캔티 니삭스</cp:lastModifiedBy>
</cp:coreProperties>
</file>