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notesMasterIdLst>
    <p:notesMasterId r:id="rId15"/>
  </p:notesMasterIdLst>
  <p:sldIdLst>
    <p:sldId id="277" r:id="rId17"/>
    <p:sldId id="276" r:id="rId18"/>
    <p:sldId id="273" r:id="rId19"/>
    <p:sldId id="259" r:id="rId20"/>
    <p:sldId id="278" r:id="rId21"/>
    <p:sldId id="267" r:id="rId22"/>
    <p:sldId id="269" r:id="rId23"/>
    <p:sldId id="270" r:id="rId24"/>
    <p:sldId id="275" r:id="rId25"/>
    <p:sldId id="264" r:id="rId26"/>
    <p:sldId id="279" r:id="rId2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88" autoAdjust="0"/>
  </p:normalViewPr>
  <p:slideViewPr>
    <p:cSldViewPr snapToGrid="1" snapToObjects="1">
      <p:cViewPr varScale="1">
        <p:scale>
          <a:sx n="79" d="100"/>
          <a:sy n="79" d="100"/>
        </p:scale>
        <p:origin x="-906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6A8E-1568-4403-9299-2DBE34231432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F683-1757-4F26-9D8B-D789DB0B25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4AAE-4280-4B48-B1D3-B929AB0C8BA7}" type="datetimeFigureOut">
              <a:rPr lang="ko-KR" altLang="en-US" smtClean="0"/>
              <a:pPr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0FDC-C70B-4266-8E9A-5AA73B522D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214631075724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6135211041.png"></Relationship><Relationship Id="rId5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972311118467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447781126334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392281096500.png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4" Type="http://schemas.openxmlformats.org/officeDocument/2006/relationships/image" Target="../media/fImage162891089169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700808"/>
            <a:ext cx="4320480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Class diagram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71600" y="548681"/>
            <a:ext cx="720080" cy="960107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1600" y="3429000"/>
            <a:ext cx="720080" cy="480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71600" y="4564869"/>
            <a:ext cx="720080" cy="208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600" y="6213309"/>
            <a:ext cx="720080" cy="96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43608" y="2708920"/>
            <a:ext cx="3096344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450" dirty="0" smtClean="0">
                <a:latin typeface="HY견고딕" pitchFamily="18" charset="-127"/>
                <a:ea typeface="HY견고딕" pitchFamily="18" charset="-127"/>
              </a:rPr>
              <a:t>Health </a:t>
            </a:r>
            <a:r>
              <a:rPr lang="en-US" altLang="ko-KR" sz="1400" spc="450" dirty="0" err="1" smtClean="0">
                <a:latin typeface="HY견고딕" pitchFamily="18" charset="-127"/>
                <a:ea typeface="HY견고딕" pitchFamily="18" charset="-127"/>
              </a:rPr>
              <a:t>trainning</a:t>
            </a:r>
            <a:r>
              <a:rPr lang="en-US" altLang="ko-KR" sz="1400" spc="450" dirty="0" smtClean="0"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4437112"/>
            <a:ext cx="338437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        5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201421312 </a:t>
            </a:r>
            <a:r>
              <a:rPr lang="ko-KR" altLang="en-US" sz="2000" dirty="0" smtClean="0"/>
              <a:t>김민준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201421344 </a:t>
            </a:r>
            <a:r>
              <a:rPr lang="ko-KR" altLang="en-US" sz="2000" dirty="0" smtClean="0"/>
              <a:t>양기주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201622127 </a:t>
            </a:r>
            <a:r>
              <a:rPr lang="ko-KR" altLang="en-US" sz="2000" dirty="0" smtClean="0"/>
              <a:t>전창준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742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571500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3995" y="642620"/>
            <a:ext cx="2701290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회원정보 수정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/>
        </p:nvSpPr>
        <p:spPr bwMode="auto">
          <a:xfrm>
            <a:off x="1403350" y="2493010"/>
            <a:ext cx="1676400" cy="69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/>
            <a:endParaRPr kumimoji="0" lang="en-US" altLang="ko-KR" sz="1400" b="1" dirty="0" smtClean="0">
              <a:solidFill>
                <a:srgbClr val="273248"/>
              </a:solidFill>
              <a:latin typeface="휴먼모음T" pitchFamily="18" charset="-127"/>
              <a:ea typeface="휴먼모음T" pitchFamily="18" charset="-127"/>
            </a:endParaRPr>
          </a:p>
          <a:p>
            <a:pPr eaLnBrk="0" latinLnBrk="0" hangingPunct="0"/>
            <a:endParaRPr lang="en-US" altLang="ko-KR" sz="1400" b="1" dirty="0" smtClean="0">
              <a:latin typeface="휴먼모음T" pitchFamily="18" charset="-127"/>
              <a:ea typeface="휴먼모음T" pitchFamily="18" charset="-127"/>
            </a:endParaRPr>
          </a:p>
          <a:p>
            <a:pPr eaLnBrk="0" latinLnBrk="0" hangingPunct="0"/>
            <a:endParaRPr lang="en-US" altLang="ko-KR" sz="1400" b="1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" name="그림 19" descr="C:/Users/J/AppData/Roaming/PolarisOffice/ETemp/12128_2379496/fImage21463107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6350" y="1430020"/>
            <a:ext cx="9150985" cy="4671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2756925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-150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5400" spc="-15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5400" spc="-15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00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536" y="260649"/>
            <a:ext cx="1152128" cy="61446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9"/>
          <p:cNvGrpSpPr/>
          <p:nvPr/>
        </p:nvGrpSpPr>
        <p:grpSpPr>
          <a:xfrm>
            <a:off x="2267744" y="260648"/>
            <a:ext cx="2808312" cy="523220"/>
            <a:chOff x="272072" y="1950876"/>
            <a:chExt cx="1779648" cy="392414"/>
          </a:xfrm>
          <a:scene3d>
            <a:camera prst="obliqueTopLeft"/>
            <a:lightRig rig="threePt" dir="t"/>
          </a:scene3d>
        </p:grpSpPr>
        <p:sp>
          <p:nvSpPr>
            <p:cNvPr id="17" name="TextBox 16"/>
            <p:cNvSpPr txBox="1"/>
            <p:nvPr/>
          </p:nvSpPr>
          <p:spPr>
            <a:xfrm>
              <a:off x="272072" y="1950876"/>
              <a:ext cx="1008112" cy="39241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01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568" y="2104086"/>
              <a:ext cx="1368152" cy="230832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회원가입 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3" name="그룹 33"/>
          <p:cNvGrpSpPr/>
          <p:nvPr/>
        </p:nvGrpSpPr>
        <p:grpSpPr>
          <a:xfrm>
            <a:off x="2267744" y="2564904"/>
            <a:ext cx="2664296" cy="523220"/>
            <a:chOff x="272072" y="1950876"/>
            <a:chExt cx="1875658" cy="392414"/>
          </a:xfrm>
          <a:scene3d>
            <a:camera prst="obliqueTopLeft"/>
            <a:lightRig rig="threePt" dir="t"/>
          </a:scene3d>
        </p:grpSpPr>
        <p:sp>
          <p:nvSpPr>
            <p:cNvPr id="35" name="TextBox 34"/>
            <p:cNvSpPr txBox="1"/>
            <p:nvPr/>
          </p:nvSpPr>
          <p:spPr>
            <a:xfrm>
              <a:off x="272072" y="1950876"/>
              <a:ext cx="1008112" cy="39241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04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9578" y="2104086"/>
              <a:ext cx="1368152" cy="230832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Tip /</a:t>
              </a:r>
              <a:r>
                <a:rPr lang="en-US" altLang="ko-KR" sz="1400" spc="-15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compain</a:t>
              </a:r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 </a:t>
              </a:r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게시판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5" name="그룹 36"/>
          <p:cNvGrpSpPr/>
          <p:nvPr/>
        </p:nvGrpSpPr>
        <p:grpSpPr>
          <a:xfrm>
            <a:off x="2267744" y="3284984"/>
            <a:ext cx="2520280" cy="720019"/>
            <a:chOff x="272072" y="1950876"/>
            <a:chExt cx="1851656" cy="560545"/>
          </a:xfrm>
          <a:scene3d>
            <a:camera prst="obliqueTopLeft"/>
            <a:lightRig rig="threePt" dir="t"/>
          </a:scene3d>
        </p:grpSpPr>
        <p:sp>
          <p:nvSpPr>
            <p:cNvPr id="38" name="TextBox 37"/>
            <p:cNvSpPr txBox="1"/>
            <p:nvPr/>
          </p:nvSpPr>
          <p:spPr>
            <a:xfrm>
              <a:off x="272072" y="1950876"/>
              <a:ext cx="1008112" cy="40733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05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576" y="2104087"/>
              <a:ext cx="1368152" cy="40733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Alarm </a:t>
              </a:r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기능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  <a:p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547664" y="4158287"/>
            <a:ext cx="144016" cy="2247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596400"/>
            <a:ext cx="144016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목</a:t>
            </a:r>
            <a:r>
              <a:rPr lang="ko-KR" altLang="en-US" sz="2400" dirty="0">
                <a:solidFill>
                  <a:schemeClr val="bg1"/>
                </a:solidFill>
                <a:latin typeface="THE정고딕160" pitchFamily="18" charset="-127"/>
                <a:ea typeface="THE정고딕160" pitchFamily="18" charset="-127"/>
              </a:rPr>
              <a:t>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47664" y="6068899"/>
            <a:ext cx="252324" cy="336432"/>
          </a:xfrm>
          <a:prstGeom prst="rect">
            <a:avLst/>
          </a:prstGeom>
          <a:solidFill>
            <a:srgbClr val="8E3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26"/>
          <p:cNvGrpSpPr/>
          <p:nvPr/>
        </p:nvGrpSpPr>
        <p:grpSpPr>
          <a:xfrm>
            <a:off x="2267744" y="4869160"/>
            <a:ext cx="2736304" cy="697627"/>
            <a:chOff x="272072" y="1950876"/>
            <a:chExt cx="1851656" cy="543112"/>
          </a:xfrm>
          <a:scene3d>
            <a:camera prst="obliqueTopLeft"/>
            <a:lightRig rig="threePt" dir="t"/>
          </a:scene3d>
        </p:grpSpPr>
        <p:sp>
          <p:nvSpPr>
            <p:cNvPr id="28" name="TextBox 27"/>
            <p:cNvSpPr txBox="1"/>
            <p:nvPr/>
          </p:nvSpPr>
          <p:spPr>
            <a:xfrm>
              <a:off x="272072" y="1950876"/>
              <a:ext cx="1008112" cy="543112"/>
            </a:xfrm>
            <a:prstGeom prst="rect">
              <a:avLst/>
            </a:prstGeom>
            <a:noFill/>
          </p:spPr>
          <p:txBody>
            <a:bodyPr wrap="square" spcCol="360000" rtlCol="0">
              <a:no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07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5576" y="2104086"/>
              <a:ext cx="1368152" cy="319478"/>
            </a:xfrm>
            <a:prstGeom prst="rect">
              <a:avLst/>
            </a:prstGeom>
            <a:noFill/>
          </p:spPr>
          <p:txBody>
            <a:bodyPr wrap="square" spcCol="360000" rtlCol="0">
              <a:no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서버업데이트 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8" name="그룹 42"/>
          <p:cNvGrpSpPr/>
          <p:nvPr/>
        </p:nvGrpSpPr>
        <p:grpSpPr>
          <a:xfrm>
            <a:off x="2267744" y="4077072"/>
            <a:ext cx="2520280" cy="523220"/>
            <a:chOff x="272072" y="1950876"/>
            <a:chExt cx="1851656" cy="407334"/>
          </a:xfrm>
          <a:scene3d>
            <a:camera prst="obliqueTopLeft"/>
            <a:lightRig rig="threePt" dir="t"/>
          </a:scene3d>
        </p:grpSpPr>
        <p:sp>
          <p:nvSpPr>
            <p:cNvPr id="44" name="TextBox 43"/>
            <p:cNvSpPr txBox="1"/>
            <p:nvPr/>
          </p:nvSpPr>
          <p:spPr>
            <a:xfrm>
              <a:off x="272072" y="1950876"/>
              <a:ext cx="1008112" cy="40733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06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5576" y="2104088"/>
              <a:ext cx="1368152" cy="239609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로그인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267744" y="980728"/>
            <a:ext cx="3168352" cy="727501"/>
            <a:chOff x="272072" y="1950876"/>
            <a:chExt cx="1779648" cy="545624"/>
          </a:xfrm>
          <a:scene3d>
            <a:camera prst="obliqueTopLeft"/>
            <a:lightRig rig="threePt" dir="t"/>
          </a:scene3d>
        </p:grpSpPr>
        <p:sp>
          <p:nvSpPr>
            <p:cNvPr id="34" name="TextBox 33"/>
            <p:cNvSpPr txBox="1"/>
            <p:nvPr/>
          </p:nvSpPr>
          <p:spPr>
            <a:xfrm>
              <a:off x="272072" y="1950876"/>
              <a:ext cx="1008112" cy="39241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02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2104086"/>
              <a:ext cx="1368152" cy="39241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트레이너 호출</a:t>
              </a:r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/ </a:t>
              </a:r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운동계획 제공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10" name="그룹 29"/>
          <p:cNvGrpSpPr/>
          <p:nvPr/>
        </p:nvGrpSpPr>
        <p:grpSpPr>
          <a:xfrm>
            <a:off x="2267744" y="1772816"/>
            <a:ext cx="2808312" cy="523220"/>
            <a:chOff x="272072" y="1950876"/>
            <a:chExt cx="1779648" cy="392414"/>
          </a:xfrm>
          <a:scene3d>
            <a:camera prst="obliqueTopLeft"/>
            <a:lightRig rig="threePt" dir="t"/>
          </a:scene3d>
        </p:grpSpPr>
        <p:sp>
          <p:nvSpPr>
            <p:cNvPr id="43" name="TextBox 42"/>
            <p:cNvSpPr txBox="1"/>
            <p:nvPr/>
          </p:nvSpPr>
          <p:spPr>
            <a:xfrm>
              <a:off x="272072" y="1950876"/>
              <a:ext cx="1008112" cy="392414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03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3568" y="2104086"/>
              <a:ext cx="1368152" cy="230832"/>
            </a:xfrm>
            <a:prstGeom prst="rect">
              <a:avLst/>
            </a:prstGeom>
            <a:noFill/>
          </p:spPr>
          <p:txBody>
            <a:bodyPr wrap="square" spcCol="360000" rtlCol="0">
              <a:spAutoFit/>
            </a:bodyPr>
            <a:lstStyle/>
            <a:p>
              <a:r>
                <a:rPr lang="en-US" altLang="ko-KR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ID/PW </a:t>
              </a:r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찾기</a:t>
              </a:r>
              <a:endParaRPr lang="en-US" altLang="ko-KR" sz="14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67744" y="5661248"/>
            <a:ext cx="2736304" cy="697627"/>
            <a:chOff x="272072" y="1950876"/>
            <a:chExt cx="1851656" cy="543112"/>
          </a:xfrm>
          <a:scene3d>
            <a:camera prst="obliqueTopLeft"/>
            <a:lightRig rig="threePt" dir="t"/>
          </a:scene3d>
        </p:grpSpPr>
        <p:sp>
          <p:nvSpPr>
            <p:cNvPr id="30" name="TextBox 29"/>
            <p:cNvSpPr txBox="1"/>
            <p:nvPr/>
          </p:nvSpPr>
          <p:spPr>
            <a:xfrm>
              <a:off x="272072" y="1950876"/>
              <a:ext cx="1008112" cy="543112"/>
            </a:xfrm>
            <a:prstGeom prst="rect">
              <a:avLst/>
            </a:prstGeom>
            <a:noFill/>
          </p:spPr>
          <p:txBody>
            <a:bodyPr wrap="square" spcCol="360000" rtlCol="0">
              <a:noAutofit/>
            </a:bodyPr>
            <a:lstStyle/>
            <a:p>
              <a:r>
                <a:rPr lang="en-US" altLang="ko-KR" sz="2800" spc="-300" dirty="0" smtClean="0">
                  <a:latin typeface="한컴 윤고딕 240" pitchFamily="18" charset="-127"/>
                  <a:ea typeface="한컴 윤고딕 240" pitchFamily="18" charset="-127"/>
                </a:rPr>
                <a:t>08</a:t>
              </a:r>
              <a:endParaRPr lang="ko-KR" altLang="en-US" sz="2800" spc="-300" dirty="0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576" y="2104086"/>
              <a:ext cx="1368152" cy="319478"/>
            </a:xfrm>
            <a:prstGeom prst="rect">
              <a:avLst/>
            </a:prstGeom>
            <a:noFill/>
          </p:spPr>
          <p:txBody>
            <a:bodyPr wrap="square" spcCol="360000" rtlCol="0">
              <a:noAutofit/>
            </a:bodyPr>
            <a:lstStyle/>
            <a:p>
              <a:r>
                <a:rPr lang="ko-KR" altLang="en-US" sz="1400" spc="-1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바른돋움OTFPro 1" pitchFamily="50" charset="-127"/>
                  <a:ea typeface="바른돋움OTFPro 1" pitchFamily="50" charset="-127"/>
                </a:rPr>
                <a:t>회원정보 수정 </a:t>
              </a:r>
              <a:endPara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OTFPro 1" pitchFamily="50" charset="-127"/>
                <a:ea typeface="바른돋움OTFPro 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0394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260648"/>
            <a:ext cx="9144000" cy="71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32656"/>
            <a:ext cx="270153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회원가입</a:t>
            </a:r>
            <a:endParaRPr lang="ko-KR" altLang="en-US" sz="20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08720"/>
            <a:ext cx="8712968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260648"/>
            <a:ext cx="9144000" cy="714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32656"/>
            <a:ext cx="2952328" cy="43204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트레이너 호출</a:t>
            </a:r>
            <a:r>
              <a:rPr lang="en-US" altLang="ko-KR" sz="16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운동계획 제공</a:t>
            </a:r>
            <a:endParaRPr lang="ko-KR" altLang="en-US" sz="16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028" name="Picture 4" descr="C:\Users\samsung\Desktop\23.png"/>
          <p:cNvPicPr>
            <a:picLocks noChangeAspect="1" noChangeArrowheads="1"/>
          </p:cNvPicPr>
          <p:nvPr/>
        </p:nvPicPr>
        <p:blipFill>
          <a:blip r:embed="rId3" cstate="print"/>
          <a:srcRect r="70056" b="62474"/>
          <a:stretch>
            <a:fillRect/>
          </a:stretch>
        </p:blipFill>
        <p:spPr bwMode="auto">
          <a:xfrm>
            <a:off x="251520" y="980728"/>
            <a:ext cx="8608479" cy="5688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332740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705" y="332740"/>
            <a:ext cx="2701290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ID/PW </a:t>
            </a:r>
            <a:r>
              <a:rPr lang="ko-KR" altLang="en-US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찾기</a:t>
            </a:r>
            <a:endParaRPr lang="ko-KR" altLang="en-US" sz="20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1" name="그림 10" descr="C:/Users/J/AppData/Roaming/PolarisOffice/ETemp/12128_2379496/fImage61352110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03960"/>
            <a:ext cx="9149080" cy="5083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332740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705" y="404495"/>
            <a:ext cx="2736215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Tip/</a:t>
            </a:r>
            <a:r>
              <a:rPr lang="en-US" altLang="ko-KR" sz="2000" dirty="0" err="1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compain</a:t>
            </a:r>
            <a:r>
              <a:rPr lang="en-US" altLang="ko-KR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게시판</a:t>
            </a:r>
            <a:endParaRPr lang="ko-KR" altLang="en-US" sz="20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11" name="그림 10" descr="C:/Users/J/AppData/Roaming/PolarisOffice/ETemp/12128_2379496/fImage97231111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819785"/>
            <a:ext cx="9144635" cy="6033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04495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705" y="476885"/>
            <a:ext cx="2701290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Alarm </a:t>
            </a:r>
            <a:r>
              <a:rPr lang="ko-KR" altLang="en-US" sz="2000" dirty="0" smtClean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기능</a:t>
            </a:r>
            <a:endParaRPr lang="ko-KR" altLang="en-US" sz="2000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425" y="2637155"/>
            <a:ext cx="20161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      </a:t>
            </a:r>
            <a:endParaRPr lang="ko-KR" altLang="en-US" dirty="0">
              <a:solidFill>
                <a:prstClr val="black"/>
              </a:solidFill>
              <a:latin typeface="+mj-lt"/>
              <a:ea typeface="HY나무B" pitchFamily="18" charset="-127"/>
            </a:endParaRPr>
          </a:p>
        </p:txBody>
      </p:sp>
      <p:pic>
        <p:nvPicPr>
          <p:cNvPr id="40" name="그림 39" descr="C:/Users/J/AppData/Roaming/PolarisOffice/ETemp/12128_2379496/fImage4477811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4520" y="993140"/>
            <a:ext cx="7931785" cy="58661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404495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705" y="476885"/>
            <a:ext cx="2701290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로그인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그림 10" descr="C:/Users/J/AppData/Roaming/PolarisOffice/ETemp/12128_2379496/fImage39228109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311275"/>
            <a:ext cx="9144635" cy="4907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571500"/>
            <a:ext cx="9144000" cy="711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705" y="620395"/>
            <a:ext cx="2701290" cy="40005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서버업데이트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그림 10" descr="C:/Users/J/AppData/Roaming/PolarisOffice/ETemp/12128_2379496/fImage16289108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3175" y="1839595"/>
            <a:ext cx="9160510" cy="3789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34</Paragraphs>
  <Words>59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samsung</dc:creator>
  <cp:lastModifiedBy>스캔티 니삭스</cp:lastModifiedBy>
  <dc:title>슬라이드 1</dc:title>
  <dcterms:modified xsi:type="dcterms:W3CDTF">2018-11-11T16:18:27Z</dcterms:modified>
</cp:coreProperties>
</file>