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2" r:id="rId5"/>
    <p:sldId id="274" r:id="rId6"/>
    <p:sldId id="275" r:id="rId7"/>
    <p:sldId id="276" r:id="rId8"/>
    <p:sldId id="273" r:id="rId9"/>
    <p:sldId id="258" r:id="rId10"/>
    <p:sldId id="257" r:id="rId11"/>
    <p:sldId id="260" r:id="rId12"/>
    <p:sldId id="259" r:id="rId13"/>
    <p:sldId id="261" r:id="rId14"/>
    <p:sldId id="262" r:id="rId15"/>
    <p:sldId id="264" r:id="rId16"/>
    <p:sldId id="263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0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0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07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4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07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1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2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7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9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1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4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9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9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7F12-6F87-4018-9F02-7186F2214DB7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FFA8A-3D2A-46F1-9835-3DD3528D0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79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42C36-F674-C329-3DE0-CA3EED30B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19023"/>
            <a:ext cx="9001462" cy="2387600"/>
          </a:xfrm>
        </p:spPr>
        <p:txBody>
          <a:bodyPr/>
          <a:lstStyle/>
          <a:p>
            <a:r>
              <a:rPr lang="en-US" altLang="ko-KR" dirty="0"/>
              <a:t>Bqteam2 b</a:t>
            </a:r>
            <a:r>
              <a:rPr lang="ko-KR" altLang="en-US" dirty="0"/>
              <a:t>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0772E-B256-AF8E-E90B-BAE3FDB69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98324"/>
            <a:ext cx="9001462" cy="1655762"/>
          </a:xfrm>
        </p:spPr>
        <p:txBody>
          <a:bodyPr/>
          <a:lstStyle/>
          <a:p>
            <a:r>
              <a:rPr lang="en-US" altLang="ko-KR" dirty="0"/>
              <a:t>Developer</a:t>
            </a:r>
            <a:r>
              <a:rPr lang="ko-KR" altLang="en-US" dirty="0"/>
              <a:t>들이 가장 많이 사용하는 사이트별 </a:t>
            </a:r>
            <a:r>
              <a:rPr lang="ko-KR" altLang="en-US" dirty="0" err="1"/>
              <a:t>년도별</a:t>
            </a:r>
            <a:r>
              <a:rPr lang="ko-KR" altLang="en-US" dirty="0"/>
              <a:t> 언어 통계</a:t>
            </a:r>
          </a:p>
        </p:txBody>
      </p:sp>
    </p:spTree>
    <p:extLst>
      <p:ext uri="{BB962C8B-B14F-4D97-AF65-F5344CB8AC3E}">
        <p14:creationId xmlns:p14="http://schemas.microsoft.com/office/powerpoint/2010/main" val="26240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000AD-8199-7A09-39BA-A42D409A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32096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github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ranking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7E623-7606-E977-2F49-73132DB11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761687"/>
            <a:ext cx="10296525" cy="49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DD1368D-F498-6A49-F8EF-FE3D640D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1143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tiobe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rating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58F389-679D-6206-013D-A12EA06D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5" y="1761688"/>
            <a:ext cx="9944100" cy="44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17253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tiobe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ranking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D80D8-A744-5F59-CA59-D3718954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43574"/>
            <a:ext cx="10029825" cy="51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4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Stack-over</a:t>
            </a:r>
            <a:r>
              <a:rPr lang="en-US" altLang="ko-KR" dirty="0">
                <a:solidFill>
                  <a:srgbClr val="FF0000"/>
                </a:solidFill>
                <a:effectLst/>
                <a:latin typeface="Google Sans"/>
              </a:rPr>
              <a:t>-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flow worked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0216-414E-6C42-2D5D-2DAEE4F9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1" y="2366832"/>
            <a:ext cx="10853477" cy="38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357931"/>
            <a:ext cx="10353761" cy="1326321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Stack-over</a:t>
            </a:r>
            <a:r>
              <a:rPr lang="en-US" altLang="ko-KR" dirty="0">
                <a:solidFill>
                  <a:srgbClr val="FF0000"/>
                </a:solidFill>
                <a:effectLst/>
                <a:latin typeface="Google Sans"/>
              </a:rPr>
              <a:t>-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flow worked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03255-27F7-AAD4-C39A-059C9B84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7" y="1761689"/>
            <a:ext cx="9553575" cy="48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0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Stackoverflow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want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E4119-5F32-E7B9-0533-F76B7EC48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43" y="2311255"/>
            <a:ext cx="9947663" cy="38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284364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Stackoverflow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want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6C5A7-84F2-0A6F-34E6-209EA631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87" y="1610685"/>
            <a:ext cx="9172575" cy="5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3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결론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16C52D5-518A-5D28-D5A8-9799A2E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altLang="ko-KR" dirty="0"/>
              <a:t>TIOBE,</a:t>
            </a:r>
            <a:r>
              <a:rPr lang="ko-KR" altLang="en-US" dirty="0"/>
              <a:t> </a:t>
            </a:r>
            <a:r>
              <a:rPr lang="en-US" altLang="ko-KR" dirty="0"/>
              <a:t>GITHUB,</a:t>
            </a:r>
            <a:r>
              <a:rPr lang="ko-KR" altLang="en-US" dirty="0"/>
              <a:t> </a:t>
            </a:r>
            <a:r>
              <a:rPr lang="en-US" altLang="ko-KR" dirty="0"/>
              <a:t>STACKOVERFLOW</a:t>
            </a:r>
            <a:r>
              <a:rPr lang="ko-KR" altLang="en-US" dirty="0"/>
              <a:t>는 서로 유사성이 높으나 개개별로 따졌을 때는 항상 같다고 볼 수는 없다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의 약세가 나타나고 있다</a:t>
            </a:r>
            <a:endParaRPr lang="en-US" altLang="ko-KR" dirty="0"/>
          </a:p>
          <a:p>
            <a:r>
              <a:rPr lang="en-US" altLang="ko-KR" dirty="0"/>
              <a:t>JS, PYTHON</a:t>
            </a:r>
            <a:r>
              <a:rPr lang="ko-KR" altLang="en-US" dirty="0"/>
              <a:t>의 강세가 두드러지게 보인다</a:t>
            </a:r>
            <a:endParaRPr lang="en-US" altLang="ko-KR" dirty="0"/>
          </a:p>
          <a:p>
            <a:r>
              <a:rPr lang="en-US" altLang="ko-KR" dirty="0"/>
              <a:t>C FAMILY</a:t>
            </a:r>
            <a:r>
              <a:rPr lang="ko-KR" altLang="en-US" dirty="0"/>
              <a:t>는 선방을 하고 있다</a:t>
            </a:r>
            <a:endParaRPr lang="en-US" altLang="ko-KR" dirty="0"/>
          </a:p>
          <a:p>
            <a:r>
              <a:rPr lang="en-US" altLang="ko-KR" dirty="0"/>
              <a:t>PHP</a:t>
            </a:r>
            <a:r>
              <a:rPr lang="ko-KR" altLang="en-US" dirty="0"/>
              <a:t>의 약진이 보여진다</a:t>
            </a:r>
            <a:endParaRPr lang="en-US" altLang="ko-KR" dirty="0"/>
          </a:p>
          <a:p>
            <a:r>
              <a:rPr lang="ko-KR" altLang="en-US" dirty="0"/>
              <a:t>배우고 싶은  언어에 </a:t>
            </a:r>
            <a:r>
              <a:rPr lang="en-US" altLang="ko-KR" dirty="0"/>
              <a:t>RUST</a:t>
            </a:r>
            <a:r>
              <a:rPr lang="ko-KR" altLang="en-US" dirty="0"/>
              <a:t>는 순위권에 올라가는 편이다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5696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7A4F1-CBD2-067E-F9E2-5B430088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 sz="6600" dirty="0"/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108057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목표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16C52D5-518A-5D28-D5A8-9799A2E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04453"/>
            <a:ext cx="10353762" cy="3695136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DEVELOPER</a:t>
            </a:r>
            <a:r>
              <a:rPr lang="ko-KR" altLang="en-US" dirty="0"/>
              <a:t>들이 자주 이용할만한 사이트들을 골라 통계 데이터를 가져온다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통계들을 </a:t>
            </a:r>
            <a:r>
              <a:rPr lang="en-US" altLang="ko-KR" dirty="0"/>
              <a:t>BIGQUERY</a:t>
            </a:r>
            <a:r>
              <a:rPr lang="ko-KR" altLang="en-US" dirty="0"/>
              <a:t>로 처리하여 데이터를 가공한다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가공한 데이터를 유의미한 표와 차트로 나타내어 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초심자부터 고급자까지 해당 데이터를 참고할 수 있도록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1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사이트 선정</a:t>
            </a:r>
          </a:p>
        </p:txBody>
      </p:sp>
      <p:pic>
        <p:nvPicPr>
          <p:cNvPr id="1028" name="Picture 4" descr="Home - TIOBE">
            <a:extLst>
              <a:ext uri="{FF2B5EF4-FFF2-40B4-BE49-F238E27FC236}">
                <a16:creationId xmlns:a16="http://schemas.microsoft.com/office/drawing/2014/main" id="{45A48BA7-9128-2430-8014-2490B3AC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69" y="2800350"/>
            <a:ext cx="36480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とは？概要や機能、使い方などを徹底解説 | クラウドソーシングTimes[タイムズ]">
            <a:extLst>
              <a:ext uri="{FF2B5EF4-FFF2-40B4-BE49-F238E27FC236}">
                <a16:creationId xmlns:a16="http://schemas.microsoft.com/office/drawing/2014/main" id="{B48FE10F-018F-0306-F4F6-81C12B47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686" y="2209961"/>
            <a:ext cx="3402024" cy="24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ck Overflow uses AI to give programmers new access to community  knowledge | ZDNET">
            <a:extLst>
              <a:ext uri="{FF2B5EF4-FFF2-40B4-BE49-F238E27FC236}">
                <a16:creationId xmlns:a16="http://schemas.microsoft.com/office/drawing/2014/main" id="{A16E3EF8-667B-5F37-A589-15BFFE0D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03" y="2137035"/>
            <a:ext cx="3868119" cy="25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2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조사 및 처리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16C52D5-518A-5D28-D5A8-9799A2E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104452"/>
            <a:ext cx="10353762" cy="4027899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 사이트에서 공통점이 있으며 유의미한 수준의 데이터를 가진 언어들을 선별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유의미한 열 값만 남기는 작업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서로 다른 값들을 </a:t>
            </a:r>
            <a:r>
              <a:rPr lang="en-US" altLang="ko-KR" dirty="0"/>
              <a:t>NEWRATING</a:t>
            </a:r>
            <a:r>
              <a:rPr lang="ko-KR" altLang="en-US" dirty="0"/>
              <a:t>과 </a:t>
            </a:r>
            <a:r>
              <a:rPr lang="en-US" altLang="ko-KR" dirty="0"/>
              <a:t>NEWRANKING</a:t>
            </a:r>
            <a:r>
              <a:rPr lang="ko-KR" altLang="en-US" dirty="0"/>
              <a:t>으로 변환하여 통합 값을 도출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98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조사 및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6E4D69-BB91-A681-0C17-9EE07CC8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270"/>
            <a:ext cx="12192000" cy="432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99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조사 및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2DD7D4-45AD-0D19-0AA1-28048984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08" y="2162423"/>
            <a:ext cx="7281333" cy="444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데이터 조사 및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4DA55-CAF5-2D41-FF22-6F35A10C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62" y="1935921"/>
            <a:ext cx="5229225" cy="459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ED1BB81-45B0-AE77-9973-CE001604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표와 차트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16C52D5-518A-5D28-D5A8-9799A2EC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12023"/>
            <a:ext cx="10353762" cy="398756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NEWRATING</a:t>
            </a:r>
            <a:r>
              <a:rPr lang="ko-KR" altLang="en-US" dirty="0"/>
              <a:t>과 </a:t>
            </a:r>
            <a:r>
              <a:rPr lang="en-US" altLang="ko-KR" dirty="0"/>
              <a:t>NEWRANKING</a:t>
            </a:r>
            <a:r>
              <a:rPr lang="ko-KR" altLang="en-US" dirty="0"/>
              <a:t>을 토대로 표와 차트 만들기를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표와 차트를 토대로 데이터를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2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80A3926-8E91-3B46-8A73-846E2B37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16654"/>
            <a:ext cx="10353761" cy="1326321"/>
          </a:xfrm>
        </p:spPr>
        <p:txBody>
          <a:bodyPr/>
          <a:lstStyle/>
          <a:p>
            <a:r>
              <a:rPr lang="en-US" altLang="ko-KR" b="1" i="0" dirty="0" err="1">
                <a:solidFill>
                  <a:srgbClr val="FF0000"/>
                </a:solidFill>
                <a:effectLst/>
                <a:latin typeface="Google Sans"/>
              </a:rPr>
              <a:t>github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Google Sans"/>
              </a:rPr>
              <a:t> rating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53C375-4066-3AA7-0715-968A3DF1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0" y="1935921"/>
            <a:ext cx="1026795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6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233</TotalTime>
  <Words>172</Words>
  <Application>Microsoft Office PowerPoint</Application>
  <PresentationFormat>와이드스크린</PresentationFormat>
  <Paragraphs>45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Google Sans</vt:lpstr>
      <vt:lpstr>Arial</vt:lpstr>
      <vt:lpstr>Bookman Old Style</vt:lpstr>
      <vt:lpstr>Rockwell</vt:lpstr>
      <vt:lpstr>Damask</vt:lpstr>
      <vt:lpstr>Bqteam2 b안</vt:lpstr>
      <vt:lpstr>목표</vt:lpstr>
      <vt:lpstr>사이트 선정</vt:lpstr>
      <vt:lpstr>데이터 조사 및 처리</vt:lpstr>
      <vt:lpstr>데이터 조사 및 처리</vt:lpstr>
      <vt:lpstr>데이터 조사 및 처리</vt:lpstr>
      <vt:lpstr>데이터 조사 및 처리</vt:lpstr>
      <vt:lpstr>표와 차트</vt:lpstr>
      <vt:lpstr>github rating</vt:lpstr>
      <vt:lpstr>github ranking</vt:lpstr>
      <vt:lpstr>tiobe rating</vt:lpstr>
      <vt:lpstr>tiobe ranking</vt:lpstr>
      <vt:lpstr>Stack-over-flow worked</vt:lpstr>
      <vt:lpstr>Stack-over-flow worked</vt:lpstr>
      <vt:lpstr>Stackoverflow want</vt:lpstr>
      <vt:lpstr>Stackoverflow want</vt:lpstr>
      <vt:lpstr>결론</vt:lpstr>
      <vt:lpstr>수고하셨습니다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2023-11-27T01:43:24Z</dcterms:created>
  <dcterms:modified xsi:type="dcterms:W3CDTF">2023-11-27T06:35:37Z</dcterms:modified>
</cp:coreProperties>
</file>