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4" r:id="rId5"/>
    <p:sldId id="313" r:id="rId6"/>
    <p:sldId id="314" r:id="rId7"/>
    <p:sldId id="315" r:id="rId8"/>
    <p:sldId id="316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DCFE70-832D-4037-919A-CDF79A2D90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1568CF-5DAE-42CA-B90D-60622CA41B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D57CEF-BC8F-4894-855B-E24631BE4F0B}" type="datetime1">
              <a:rPr lang="ko-KR" altLang="en-US" smtClean="0">
                <a:latin typeface="+mj-ea"/>
                <a:ea typeface="+mj-ea"/>
              </a:rPr>
              <a:t>2022-12-30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554CE-2393-4700-B8D7-2B3F8F9C1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821F7-34F1-4CBB-A985-1541800B24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3F5973-BE6F-46C7-A547-CC6A5087F90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78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6C81EF8-2418-42A7-AC5B-EA6573D368E0}" type="datetime1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6456DE3-4E01-4AFD-AD42-42312842ED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B325967D-C005-425E-903C-75B6CDB72D32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3C021DE-DE64-44BD-B33E-B72DE8D1F483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4A92D41D-9ECC-4FF2-BAAF-BD126D095C81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80FE378-262A-459D-847B-C2176AEBD202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978CF-2045-4D0C-A996-A92485C5FD8D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66F6C1E-2A1B-4600-B1BF-F1E371CC95A5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EFA5-4B68-403A-9A7C-8EA697400FD7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65F355D1-B6B1-40FD-8060-2A3E36E1729C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30EB9B50-35F8-4DE2-9738-41A698207143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6B0501C-C7DD-4C64-8C15-34ACBF673C79}" type="datetime1">
              <a:rPr lang="ko-KR" altLang="en-US" noProof="0" smtClean="0"/>
              <a:t>2022-12-30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꽃 그림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직사각형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 rtlCol="0">
            <a:normAutofit/>
          </a:bodyPr>
          <a:lstStyle/>
          <a:p>
            <a:r>
              <a:rPr lang="en-US" altLang="ko-KR" sz="6800" dirty="0" err="1"/>
              <a:t>Soom</a:t>
            </a:r>
            <a:r>
              <a:rPr lang="en-US" altLang="ko-KR" sz="6800" dirty="0"/>
              <a:t> </a:t>
            </a:r>
            <a:r>
              <a:rPr lang="en-US" altLang="ko-KR" sz="6800" dirty="0" err="1"/>
              <a:t>gyo</a:t>
            </a:r>
            <a:endParaRPr lang="ko-KR" altLang="en-US" sz="6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dirty="0"/>
              <a:t>6</a:t>
            </a:r>
            <a:r>
              <a:rPr lang="ko-KR" altLang="en-US" sz="2400" dirty="0"/>
              <a:t>조 애플리케이션 배포</a:t>
            </a:r>
            <a:endParaRPr lang="en-US" altLang="ko-KR" sz="2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직선 연결선(S)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(S)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(S)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4900E9E0-62CF-5BC3-63D9-7F470415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18" y="1955800"/>
            <a:ext cx="5534996" cy="4318000"/>
          </a:xfr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버전 설정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C36D16A5-D32B-6BA5-AA5A-119787185EAE}"/>
              </a:ext>
            </a:extLst>
          </p:cNvPr>
          <p:cNvSpPr txBox="1">
            <a:spLocks/>
          </p:cNvSpPr>
          <p:nvPr/>
        </p:nvSpPr>
        <p:spPr>
          <a:xfrm>
            <a:off x="673100" y="1297265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800" i="0" kern="1200" cap="none" spc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Spring 4.3.4 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＊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Java JDK 1.8 * Tomcat 9.0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17408C-75BC-C1AC-E456-6B7FC650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88" y="1959429"/>
            <a:ext cx="537486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1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2. Oracle driver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C36D16A5-D32B-6BA5-AA5A-119787185EAE}"/>
              </a:ext>
            </a:extLst>
          </p:cNvPr>
          <p:cNvSpPr txBox="1">
            <a:spLocks/>
          </p:cNvSpPr>
          <p:nvPr/>
        </p:nvSpPr>
        <p:spPr>
          <a:xfrm>
            <a:off x="673100" y="1297265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800" i="0" kern="1200" cap="none" spc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Ojdbc6.jar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설정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D1B5523-3D8C-45FB-940D-F14AEC4AC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82" y="2069167"/>
            <a:ext cx="5711869" cy="3933473"/>
          </a:xfr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619B39D-B303-B683-30C4-99ABCE6E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435" y="2061124"/>
            <a:ext cx="5494978" cy="395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876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3. Lombok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설정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C36D16A5-D32B-6BA5-AA5A-119787185EAE}"/>
              </a:ext>
            </a:extLst>
          </p:cNvPr>
          <p:cNvSpPr txBox="1">
            <a:spLocks/>
          </p:cNvSpPr>
          <p:nvPr/>
        </p:nvSpPr>
        <p:spPr>
          <a:xfrm>
            <a:off x="673100" y="1297265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800" i="0" kern="1200" cap="none" spc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Lombok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dependency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A8B5FD90-581D-2855-CDB3-7BF5150A6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49" y="2370463"/>
            <a:ext cx="7913280" cy="3153515"/>
          </a:xfrm>
        </p:spPr>
      </p:pic>
    </p:spTree>
    <p:extLst>
      <p:ext uri="{BB962C8B-B14F-4D97-AF65-F5344CB8AC3E}">
        <p14:creationId xmlns:p14="http://schemas.microsoft.com/office/powerpoint/2010/main" val="350613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64DA119C-366E-75FF-2A17-EF2AEA581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100" y="644966"/>
            <a:ext cx="10058400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5. Ajax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설정 및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File upload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FB5687-9377-B798-0D2C-A821645DE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3" y="1603331"/>
            <a:ext cx="10496810" cy="1991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BD4583-A2E8-F9B0-BD3A-A9FBA8D67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9" y="3897139"/>
            <a:ext cx="10511639" cy="20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1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339_TF11531919_Win32.potx" id="{E39335B9-72C7-4C71-B1D6-CFCF5DDE1C1B}" vid="{02F2A3E8-D8E4-4195-8B55-A902BB3E37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49</Words>
  <Application>Microsoft Office PowerPoint</Application>
  <PresentationFormat>와이드스크린</PresentationFormat>
  <Paragraphs>10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Avenir Next LT Pro</vt:lpstr>
      <vt:lpstr>Calibri</vt:lpstr>
      <vt:lpstr>Garamond</vt:lpstr>
      <vt:lpstr>SavonVTI</vt:lpstr>
      <vt:lpstr>Soom gyo</vt:lpstr>
      <vt:lpstr>1. 버전 설정</vt:lpstr>
      <vt:lpstr>2. Oracle driver</vt:lpstr>
      <vt:lpstr>3. Lombok 설정</vt:lpstr>
      <vt:lpstr>5. Ajax 설정 및 File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정원우</dc:creator>
  <cp:lastModifiedBy>정원우</cp:lastModifiedBy>
  <cp:revision>10</cp:revision>
  <dcterms:created xsi:type="dcterms:W3CDTF">2022-12-29T05:23:11Z</dcterms:created>
  <dcterms:modified xsi:type="dcterms:W3CDTF">2022-12-30T02:07:58Z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