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DCFE70-832D-4037-919A-CDF79A2D9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568CF-5DAE-42CA-B90D-60622CA41B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D57CEF-BC8F-4894-855B-E24631BE4F0B}" type="datetime1">
              <a:rPr lang="ko-KR" altLang="en-US" smtClean="0">
                <a:latin typeface="+mj-ea"/>
                <a:ea typeface="+mj-ea"/>
              </a:rPr>
              <a:t>2023-01-02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554CE-2393-4700-B8D7-2B3F8F9C1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821F7-34F1-4CBB-A985-1541800B24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3F5973-BE6F-46C7-A547-CC6A5087F90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78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6C81EF8-2418-42A7-AC5B-EA6573D368E0}" type="datetime1">
              <a:rPr lang="ko-KR" altLang="en-US" smtClean="0"/>
              <a:pPr/>
              <a:t>2023-01-02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6456DE3-4E01-4AFD-AD42-42312842ED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B325967D-C005-425E-903C-75B6CDB72D32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3C021DE-DE64-44BD-B33E-B72DE8D1F483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4A92D41D-9ECC-4FF2-BAAF-BD126D095C81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80FE378-262A-459D-847B-C2176AEBD202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978CF-2045-4D0C-A996-A92485C5FD8D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66F6C1E-2A1B-4600-B1BF-F1E371CC95A5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EFA5-4B68-403A-9A7C-8EA697400FD7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65F355D1-B6B1-40FD-8060-2A3E36E1729C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30EB9B50-35F8-4DE2-9738-41A698207143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6B0501C-C7DD-4C64-8C15-34ACBF673C79}" type="datetime1">
              <a:rPr lang="ko-KR" altLang="en-US" noProof="0" smtClean="0"/>
              <a:t>2023-01-02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꽃 그림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직사각형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/>
          </a:bodyPr>
          <a:lstStyle/>
          <a:p>
            <a:r>
              <a:rPr lang="en-US" altLang="ko-KR" sz="6800" dirty="0" err="1"/>
              <a:t>Soom</a:t>
            </a:r>
            <a:r>
              <a:rPr lang="en-US" altLang="ko-KR" sz="6800" dirty="0"/>
              <a:t> </a:t>
            </a:r>
            <a:r>
              <a:rPr lang="en-US" altLang="ko-KR" sz="6800" dirty="0" err="1"/>
              <a:t>gyo</a:t>
            </a:r>
            <a:endParaRPr lang="ko-KR" altLang="en-US" sz="6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dirty="0"/>
              <a:t>6</a:t>
            </a:r>
            <a:r>
              <a:rPr lang="ko-KR" altLang="en-US" sz="2400" dirty="0"/>
              <a:t>조 애플리케이션 </a:t>
            </a:r>
            <a:r>
              <a:rPr lang="ko-KR" altLang="en-US" sz="2400" dirty="0" err="1" smtClean="0"/>
              <a:t>통합구현</a:t>
            </a:r>
            <a:endParaRPr lang="en-US" altLang="ko-KR" sz="2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직선 연결선(S)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(S)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(S)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프로젝트 폴더 구조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&amp;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Community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Model 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" y="1223682"/>
            <a:ext cx="3750983" cy="51905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66" y="1223682"/>
            <a:ext cx="6418605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Controller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8" y="1242826"/>
            <a:ext cx="5180043" cy="518486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8" y="1242827"/>
            <a:ext cx="5903259" cy="39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Service &amp; Repository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4" y="1223681"/>
            <a:ext cx="5483579" cy="52174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73" y="1223682"/>
            <a:ext cx="5555692" cy="1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Service &amp; Repository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4" y="1223681"/>
            <a:ext cx="5483579" cy="52174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73" y="1223682"/>
            <a:ext cx="5555692" cy="1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글쓰기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댓글달기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592449"/>
            <a:ext cx="8207935" cy="4189786"/>
          </a:xfrm>
        </p:spPr>
      </p:pic>
    </p:spTree>
    <p:extLst>
      <p:ext uri="{BB962C8B-B14F-4D97-AF65-F5344CB8AC3E}">
        <p14:creationId xmlns:p14="http://schemas.microsoft.com/office/powerpoint/2010/main" val="21745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게시글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목록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358152"/>
            <a:ext cx="6668487" cy="4666130"/>
          </a:xfrm>
        </p:spPr>
      </p:pic>
    </p:spTree>
    <p:extLst>
      <p:ext uri="{BB962C8B-B14F-4D97-AF65-F5344CB8AC3E}">
        <p14:creationId xmlns:p14="http://schemas.microsoft.com/office/powerpoint/2010/main" val="109951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85307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Community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게시글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목록내용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346454"/>
            <a:ext cx="9727453" cy="4570251"/>
          </a:xfrm>
        </p:spPr>
      </p:pic>
    </p:spTree>
    <p:extLst>
      <p:ext uri="{BB962C8B-B14F-4D97-AF65-F5344CB8AC3E}">
        <p14:creationId xmlns:p14="http://schemas.microsoft.com/office/powerpoint/2010/main" val="8104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339_TF11531919_Win32.potx" id="{E39335B9-72C7-4C71-B1D6-CFCF5DDE1C1B}" vid="{02F2A3E8-D8E4-4195-8B55-A902BB3E37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47</Words>
  <Application>Microsoft Office PowerPoint</Application>
  <PresentationFormat>와이드스크린</PresentationFormat>
  <Paragraphs>10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Avenir Next LT Pro</vt:lpstr>
      <vt:lpstr>맑은 고딕</vt:lpstr>
      <vt:lpstr>Calibri</vt:lpstr>
      <vt:lpstr>Garamond</vt:lpstr>
      <vt:lpstr>SavonVTI</vt:lpstr>
      <vt:lpstr>Soom gyo</vt:lpstr>
      <vt:lpstr>1. 프로젝트 폴더 구조 &amp; Community Model </vt:lpstr>
      <vt:lpstr>2. Community Controller</vt:lpstr>
      <vt:lpstr>3. Community Service &amp; Repository</vt:lpstr>
      <vt:lpstr>4. Community Service &amp; Repository</vt:lpstr>
      <vt:lpstr>5. Community 글쓰기 &amp; 댓글달기</vt:lpstr>
      <vt:lpstr>6. Community 게시글 목록</vt:lpstr>
      <vt:lpstr>7. Community 게시글 목록내용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정원우</dc:creator>
  <cp:lastModifiedBy>GREEN</cp:lastModifiedBy>
  <cp:revision>19</cp:revision>
  <dcterms:created xsi:type="dcterms:W3CDTF">2022-12-29T05:23:11Z</dcterms:created>
  <dcterms:modified xsi:type="dcterms:W3CDTF">2023-01-02T08:28:00Z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