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1A7C-3AB2-4817-AA26-FB0DEE393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F0B79-1311-4B89-9867-1ED3F148E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799C3-B3C2-4699-9D58-D8CE8584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FB54-2208-40B1-B83E-0D2AF59D035C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76625-5FAB-4178-9528-B69FF876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8E1CB-570E-45CF-B2B9-C41EAD88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44EA-A35D-4901-B4F2-DFF4A0B1D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137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E9B9-4437-4AF8-BCC8-8843A284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CC147-D88E-495A-8891-196846EC4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93B1F-13DC-4BAD-BD69-63EB74A9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FB54-2208-40B1-B83E-0D2AF59D035C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A5B66-5F88-45B5-9FD0-7E6757EB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3EAB9-EA2E-4967-AE65-75240BC2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44EA-A35D-4901-B4F2-DFF4A0B1D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71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DD9A6-FFCC-43CD-82F9-7B93DA7B4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D545E-7343-4FF0-90EB-64FFAE6D2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DB002-2867-4845-9CDE-9994CA80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FB54-2208-40B1-B83E-0D2AF59D035C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46F7-72B8-4BBE-9786-C9F41EF5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FC69-C8C2-4027-8887-0BD0E8C7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44EA-A35D-4901-B4F2-DFF4A0B1D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1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46DB-B292-4A37-81FE-B21A1749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868A-2167-4238-9CBE-7A1F94DB1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6B587-3295-4FEE-89E8-DC49CE5D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FB54-2208-40B1-B83E-0D2AF59D035C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2051-BD59-4B3B-BEE0-590A637F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7C6B-18E4-4FDC-BD3E-B34B028D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44EA-A35D-4901-B4F2-DFF4A0B1D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122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4A20-E1DE-4FDE-80DC-5BF1F5DE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0E7FE-E1BE-4DDA-95CE-DF804FAB7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E6B1-2A1C-40C9-9622-7BC6CE1A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FB54-2208-40B1-B83E-0D2AF59D035C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E2FB-F434-4827-9BF7-65363421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21A79-BAE6-42C1-B7C2-E8763D3A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44EA-A35D-4901-B4F2-DFF4A0B1D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845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79CA-5187-4269-9E0A-9BEF365F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84E6-0C53-4622-A0D0-0A3B004CA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56128-A986-40B3-A212-E0C11F6CC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D3752-0AEC-4E89-B304-6BB7E719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FB54-2208-40B1-B83E-0D2AF59D035C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093C6-D4BD-4915-B7DA-500F5F2B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48F49-82A2-40C8-9700-E002EF3D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44EA-A35D-4901-B4F2-DFF4A0B1D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482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3CBB-D199-479D-B904-E2DBDCF6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A3969-A2FD-4B3C-8B79-A177DDF6D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F2AA7-605C-4026-8810-FB496F4FE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501C2-1469-43C8-A158-73DFD3501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7BDFA-EA56-46E3-8DDC-1242F3C4A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CCA4A-46B0-435D-BC05-98DDCD79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FB54-2208-40B1-B83E-0D2AF59D035C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3F709-49DD-44C6-9088-BA434D2F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5A04F-76D8-4B49-8436-4FEFCC4B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44EA-A35D-4901-B4F2-DFF4A0B1D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70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7878-0E21-43E7-AEAE-349A81DA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755C3-ADDC-4865-B1CC-04409622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FB54-2208-40B1-B83E-0D2AF59D035C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7B220-4B5C-401F-A330-2430C923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130A6-A038-4696-B727-66332DFF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44EA-A35D-4901-B4F2-DFF4A0B1D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286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CBD12-9E99-429C-A184-0F16C6BB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FB54-2208-40B1-B83E-0D2AF59D035C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03E2E-7C11-4A2E-85E1-A72B9F06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95CD1-2DE4-4CFC-B04E-579001FE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44EA-A35D-4901-B4F2-DFF4A0B1D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16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9BF8-BDD8-4D4D-812F-BE0BE2BE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FEAF-442A-4D81-B553-BCE6037B8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BE4C3-4140-4987-B828-D82B4114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EE32E-0623-44D7-8BE9-5D3849B7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FB54-2208-40B1-B83E-0D2AF59D035C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42B7A-0ECD-4291-A226-18B835B8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4DE4D-DCEE-40CA-8324-09CE2F07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44EA-A35D-4901-B4F2-DFF4A0B1D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703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B11D-E963-4821-B08D-CDC3FED1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581F6A-368C-4299-8BA1-CA201EE27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D77E5-8249-42CF-B9DD-857254D7F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25A9-6875-4D33-A487-596AF908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FB54-2208-40B1-B83E-0D2AF59D035C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96A61-99DA-4275-8946-A511191A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40C91-11E3-4FF7-BB67-061FB962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44EA-A35D-4901-B4F2-DFF4A0B1D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60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54AFF-3B13-4EE1-8F8D-0AFDEF29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92017-4C08-4E94-B011-A85ADD2B2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4A9-64E4-40AF-BC7D-1690B12C7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FB54-2208-40B1-B83E-0D2AF59D035C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9405-216F-49F0-B7D0-A7CF8BF00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DE3A-E31A-49D3-93D7-8DB5D9DAC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A44EA-A35D-4901-B4F2-DFF4A0B1D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21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FCF7C-CBC0-4595-ACF7-56F0FFA989B2}"/>
              </a:ext>
            </a:extLst>
          </p:cNvPr>
          <p:cNvSpPr txBox="1"/>
          <p:nvPr/>
        </p:nvSpPr>
        <p:spPr>
          <a:xfrm>
            <a:off x="0" y="1225689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u="sng" dirty="0"/>
              <a:t>Inversion</a:t>
            </a:r>
          </a:p>
          <a:p>
            <a:r>
              <a:rPr lang="en-AU" sz="3600" dirty="0"/>
              <a:t>Developed by </a:t>
            </a:r>
            <a:r>
              <a:rPr lang="en-AU" sz="3600" dirty="0" err="1"/>
              <a:t>Disfunctional</a:t>
            </a:r>
            <a:endParaRPr lang="en-AU" sz="3600" dirty="0"/>
          </a:p>
          <a:p>
            <a:r>
              <a:rPr lang="en-AU" sz="3600" dirty="0"/>
              <a:t>(Rhys, Odin, </a:t>
            </a:r>
            <a:r>
              <a:rPr lang="en-AU" sz="3600" dirty="0" err="1"/>
              <a:t>Guri</a:t>
            </a:r>
            <a:r>
              <a:rPr lang="en-AU" sz="3600" dirty="0"/>
              <a:t> and Amber)</a:t>
            </a:r>
          </a:p>
          <a:p>
            <a:r>
              <a:rPr lang="en-AU" sz="3600" dirty="0"/>
              <a:t>Puzzle game about reuniting the player with their reflection while travelling through a maze and solving puzzles.</a:t>
            </a:r>
          </a:p>
          <a:p>
            <a:endParaRPr lang="en-AU" sz="3600" dirty="0"/>
          </a:p>
          <a:p>
            <a:r>
              <a:rPr lang="en-AU" sz="3600" dirty="0"/>
              <a:t>Today: Movement, Platform objects e.g. Doors, walls, buttons, Gravity, 3 tutorial levels</a:t>
            </a:r>
          </a:p>
          <a:p>
            <a:r>
              <a:rPr lang="en-AU" sz="3600" dirty="0"/>
              <a:t>Tomorrow: Game Art, camera zoom based on level, main levels, fix collision bouncing, background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7130A4-EE1F-4CCA-A79D-AC991EA01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780" y="0"/>
            <a:ext cx="3800155" cy="2530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649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Rhys Patton</dc:creator>
  <cp:lastModifiedBy>MR Rhys Patton</cp:lastModifiedBy>
  <cp:revision>15</cp:revision>
  <dcterms:created xsi:type="dcterms:W3CDTF">2022-04-20T04:32:17Z</dcterms:created>
  <dcterms:modified xsi:type="dcterms:W3CDTF">2022-04-20T06:46:46Z</dcterms:modified>
</cp:coreProperties>
</file>