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howGuides="1">
      <p:cViewPr varScale="1">
        <p:scale>
          <a:sx n="101" d="100"/>
          <a:sy n="101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FE79-6A14-AA47-7CC1-75FC9C894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3CA7E-289E-75FC-6582-9820420BA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1982F-5128-8847-B5BA-4B55EEA0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409B-D82F-68BD-3051-C00DE331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AF2E-E9D5-E185-341A-680EEA95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0DDB-46F7-8D40-6309-A567358E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B1A70-C3C4-33DE-56B6-5511127B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7ED3-8FBF-1BE4-7C3A-2DA497C9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DC80-90AE-4E56-AE04-0731BA9F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823D-5B0A-07BC-B68F-31EA146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66375-ACCC-D7D0-0D1A-8177CB61D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168C1-1FC2-3792-B353-AFBDD466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FF410-02DD-5C4B-FB45-85DE181C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475B-691F-C0FC-E25E-F4A12B1D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E4509-B19B-9CFA-B1B0-BDAB137E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2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D473-B3E5-FB4A-9414-EAA15766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BE1C-CB1C-94D2-1470-9923B59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A763-C3C5-7103-FA7B-7B77BA45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A71D-0856-47E0-4B4B-0BA01F5B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111A-4D8C-93FF-543F-A244844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12B4-807B-7A2C-839B-FBF51D51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D017B-B279-C1F3-6869-B1011D75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6B4B6-E925-A668-4FBB-E4AB99D3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B0CE-4979-0166-8194-0F7AF2CC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214A-7F64-2363-979E-94CF5199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5C8E-1190-AA44-7616-7AC7A6ED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E1E5-EFE4-3D33-20F0-21EBFCC69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122F4-755F-358A-9A57-5464B7A7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5B6C8-7ADB-8BEE-6F17-EF64D263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795CC-FCB7-D417-1B84-5C6ED2F1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A08C-26E1-88AE-F8D3-03360627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6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39AF-248F-44AF-74E8-F3E19195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93D8-E09D-DD01-ED73-107BA3981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4C33F-22F2-D1E9-D3FB-607B164E1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FD45F-77C8-DB58-D737-954426765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33032-D2FD-0A5A-602F-1CF901937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B2240-28A8-5BFC-A3DD-C2C04EA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88F35-D1F3-9B71-BA9F-E798C421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50AB9-02CB-2EA2-A726-38AF8BD5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2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9B04-9A37-CE98-E50B-D1CBA507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82A0F-0BFE-0156-6AAE-5AD30EC5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931BD-2579-FDFB-C16D-9C86D639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21D10-497F-791C-B884-397EA8F8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9599E-9EAD-3772-1F59-E123B71F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D07CC-ED58-8C3C-2E52-10EB185E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4C4AD-5221-43A4-4F02-90632880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0B83-9B40-1A5C-5162-3B127329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68A4-E49D-C684-9D24-8D2EA7E7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C0B82-D26E-D5E8-0936-5B8F9FDA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86DF4-0268-F456-3A2A-FD759AB2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823AC-6F9F-7F22-7F7A-B045332D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07973-1E95-EB92-51B8-BD65E23D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4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10A4-756F-DE4C-A58B-8E805912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C2884-32C0-48A5-04F6-744378AE9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8F602-3E1D-A0EB-7905-9F9FD06BB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D3110-EFF2-EE9B-02D1-46A2664F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B3577-2ABB-8A4A-E0D2-7601C685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D0D2C-091B-1176-C544-94249DB0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58BFB-2742-03D7-C4F8-22EF6E0B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1425B-A392-6032-A685-CD05B121A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997D3-4212-7C4B-389A-01F36F23A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8557-7810-3641-9B2F-73CE064522A5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49F85-3656-E91F-2608-791978474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A6C2-D705-D406-9BD5-6942878A4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E72E1-E201-3F51-5AE6-8BD537E1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31" y="0"/>
            <a:ext cx="5099538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FEFAD-5ECF-A9A5-8AA0-BCD82B825117}"/>
              </a:ext>
            </a:extLst>
          </p:cNvPr>
          <p:cNvCxnSpPr>
            <a:cxnSpLocks/>
          </p:cNvCxnSpPr>
          <p:nvPr/>
        </p:nvCxnSpPr>
        <p:spPr>
          <a:xfrm>
            <a:off x="4195091" y="4349750"/>
            <a:ext cx="0" cy="25853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FA8CBE-F13C-C244-753D-AB94A323A68B}"/>
              </a:ext>
            </a:extLst>
          </p:cNvPr>
          <p:cNvCxnSpPr/>
          <p:nvPr/>
        </p:nvCxnSpPr>
        <p:spPr>
          <a:xfrm>
            <a:off x="4185921" y="5965614"/>
            <a:ext cx="0" cy="31432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7881AC-4E35-0B68-4DDF-086C234A6BA0}"/>
              </a:ext>
            </a:extLst>
          </p:cNvPr>
          <p:cNvGrpSpPr/>
          <p:nvPr/>
        </p:nvGrpSpPr>
        <p:grpSpPr>
          <a:xfrm>
            <a:off x="3860387" y="4564206"/>
            <a:ext cx="622115" cy="290801"/>
            <a:chOff x="2017930" y="5240054"/>
            <a:chExt cx="622115" cy="29080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58BD35-F0B5-5D3A-0C70-540ADE9FC24B}"/>
                </a:ext>
              </a:extLst>
            </p:cNvPr>
            <p:cNvSpPr txBox="1"/>
            <p:nvPr/>
          </p:nvSpPr>
          <p:spPr>
            <a:xfrm>
              <a:off x="2136049" y="5240054"/>
              <a:ext cx="31931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>
                  <a:latin typeface="Helvetica" pitchFamily="2" charset="0"/>
                  <a:cs typeface="Ebrima" panose="020F0502020204030204" pitchFamily="34" charset="0"/>
                </a:rPr>
                <a:t>2MV</a:t>
              </a:r>
              <a:r>
                <a:rPr lang="en-US" sz="400" b="1" baseline="30000" dirty="0">
                  <a:latin typeface="Helvetica" pitchFamily="2" charset="0"/>
                  <a:cs typeface="Ebrima" panose="020F0502020204030204" pitchFamily="34" charset="0"/>
                </a:rPr>
                <a:t>+⋅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9CCCB5-7DA5-9D03-2A6B-D63559FA68F6}"/>
                </a:ext>
              </a:extLst>
            </p:cNvPr>
            <p:cNvSpPr txBox="1"/>
            <p:nvPr/>
          </p:nvSpPr>
          <p:spPr>
            <a:xfrm>
              <a:off x="2017930" y="5349862"/>
              <a:ext cx="328936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>
                  <a:latin typeface="Helvetica" pitchFamily="2" charset="0"/>
                  <a:cs typeface="Ebrima" panose="020F0502020204030204" pitchFamily="34" charset="0"/>
                </a:rPr>
                <a:t>2MV</a:t>
              </a:r>
              <a:r>
                <a:rPr lang="en-US" sz="400" b="1" baseline="30000" dirty="0">
                  <a:latin typeface="Helvetica" pitchFamily="2" charset="0"/>
                  <a:cs typeface="Ebrima" panose="020F0502020204030204" pitchFamily="34" charset="0"/>
                </a:rPr>
                <a:t>2+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48403C-B3CD-AC55-BB52-E7F76770FAF7}"/>
                </a:ext>
              </a:extLst>
            </p:cNvPr>
            <p:cNvSpPr txBox="1"/>
            <p:nvPr/>
          </p:nvSpPr>
          <p:spPr>
            <a:xfrm>
              <a:off x="2237859" y="5376967"/>
              <a:ext cx="24397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>
                  <a:latin typeface="Helvetica" pitchFamily="2" charset="0"/>
                  <a:cs typeface="Ebrima" panose="020F0502020204030204" pitchFamily="34" charset="0"/>
                </a:rPr>
                <a:t>O</a:t>
              </a:r>
              <a:r>
                <a:rPr lang="en-US" sz="400" b="1" baseline="-25000" dirty="0">
                  <a:latin typeface="Helvetica" pitchFamily="2" charset="0"/>
                  <a:cs typeface="Ebrima" panose="020F0502020204030204" pitchFamily="34" charset="0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6E8C22-5CC4-72AD-97B4-CC3E5323127D}"/>
                </a:ext>
              </a:extLst>
            </p:cNvPr>
            <p:cNvSpPr txBox="1"/>
            <p:nvPr/>
          </p:nvSpPr>
          <p:spPr>
            <a:xfrm>
              <a:off x="2339963" y="5284134"/>
              <a:ext cx="30008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>
                  <a:latin typeface="Helvetica" pitchFamily="2" charset="0"/>
                  <a:cs typeface="Ebrima" panose="020F0502020204030204" pitchFamily="34" charset="0"/>
                </a:rPr>
                <a:t>H</a:t>
              </a:r>
              <a:r>
                <a:rPr lang="en-US" sz="400" b="1" baseline="-25000" dirty="0">
                  <a:latin typeface="Helvetica" pitchFamily="2" charset="0"/>
                  <a:cs typeface="Ebrima" panose="020F0502020204030204" pitchFamily="34" charset="0"/>
                </a:rPr>
                <a:t>2</a:t>
              </a:r>
              <a:r>
                <a:rPr lang="en-US" sz="400" b="1" dirty="0">
                  <a:latin typeface="Helvetica" pitchFamily="2" charset="0"/>
                  <a:cs typeface="Ebrima" panose="020F0502020204030204" pitchFamily="34" charset="0"/>
                </a:rPr>
                <a:t>O</a:t>
              </a:r>
              <a:r>
                <a:rPr lang="en-US" sz="400" b="1" baseline="-25000" dirty="0">
                  <a:latin typeface="Helvetica" pitchFamily="2" charset="0"/>
                  <a:cs typeface="Ebrima" panose="020F0502020204030204" pitchFamily="34" charset="0"/>
                </a:rPr>
                <a:t>2</a:t>
              </a: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54E14A53-B305-FFD6-B124-B4BB7D380FA2}"/>
                </a:ext>
              </a:extLst>
            </p:cNvPr>
            <p:cNvSpPr/>
            <p:nvPr/>
          </p:nvSpPr>
          <p:spPr>
            <a:xfrm rot="6897923">
              <a:off x="2204506" y="5244450"/>
              <a:ext cx="137356" cy="157163"/>
            </a:xfrm>
            <a:prstGeom prst="arc">
              <a:avLst>
                <a:gd name="adj1" fmla="val 14708757"/>
                <a:gd name="adj2" fmla="val 520861"/>
              </a:avLst>
            </a:prstGeom>
            <a:ln>
              <a:prstDash val="sysDash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64CF533B-E9E4-125A-37A3-BAFFDCE7A4C1}"/>
                </a:ext>
              </a:extLst>
            </p:cNvPr>
            <p:cNvSpPr/>
            <p:nvPr/>
          </p:nvSpPr>
          <p:spPr>
            <a:xfrm rot="17137849">
              <a:off x="2333340" y="5341953"/>
              <a:ext cx="137356" cy="157163"/>
            </a:xfrm>
            <a:prstGeom prst="arc">
              <a:avLst>
                <a:gd name="adj1" fmla="val 14422991"/>
                <a:gd name="adj2" fmla="val 520861"/>
              </a:avLst>
            </a:prstGeom>
            <a:ln>
              <a:prstDash val="sysDash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A1048E-0FF7-661C-4B73-F34B5FED9838}"/>
              </a:ext>
            </a:extLst>
          </p:cNvPr>
          <p:cNvCxnSpPr>
            <a:cxnSpLocks/>
          </p:cNvCxnSpPr>
          <p:nvPr/>
        </p:nvCxnSpPr>
        <p:spPr>
          <a:xfrm>
            <a:off x="5180873" y="6227719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26C2D1-BC06-AA8D-02AE-A2C6B144C48A}"/>
              </a:ext>
            </a:extLst>
          </p:cNvPr>
          <p:cNvCxnSpPr>
            <a:cxnSpLocks/>
          </p:cNvCxnSpPr>
          <p:nvPr/>
        </p:nvCxnSpPr>
        <p:spPr>
          <a:xfrm>
            <a:off x="6139905" y="6237284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86A357-ABE8-4508-2CF6-ACA608BA9DE6}"/>
              </a:ext>
            </a:extLst>
          </p:cNvPr>
          <p:cNvCxnSpPr>
            <a:cxnSpLocks/>
          </p:cNvCxnSpPr>
          <p:nvPr/>
        </p:nvCxnSpPr>
        <p:spPr>
          <a:xfrm>
            <a:off x="7072811" y="6220301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AC4DF8-6628-718E-FBF6-6E3E6F55A27B}"/>
              </a:ext>
            </a:extLst>
          </p:cNvPr>
          <p:cNvCxnSpPr>
            <a:cxnSpLocks/>
          </p:cNvCxnSpPr>
          <p:nvPr/>
        </p:nvCxnSpPr>
        <p:spPr>
          <a:xfrm>
            <a:off x="7858760" y="6237284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E70B38-37DE-8FDF-0ABE-24D77CA5D4AA}"/>
              </a:ext>
            </a:extLst>
          </p:cNvPr>
          <p:cNvCxnSpPr>
            <a:cxnSpLocks/>
          </p:cNvCxnSpPr>
          <p:nvPr/>
        </p:nvCxnSpPr>
        <p:spPr>
          <a:xfrm>
            <a:off x="8047083" y="4584270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7D88C8-ABB9-2CCB-2741-4C9958B18A86}"/>
              </a:ext>
            </a:extLst>
          </p:cNvPr>
          <p:cNvCxnSpPr>
            <a:cxnSpLocks/>
          </p:cNvCxnSpPr>
          <p:nvPr/>
        </p:nvCxnSpPr>
        <p:spPr>
          <a:xfrm>
            <a:off x="7105469" y="4597737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A2E5EC-39DF-52FA-B168-929C6EFBB345}"/>
              </a:ext>
            </a:extLst>
          </p:cNvPr>
          <p:cNvCxnSpPr>
            <a:cxnSpLocks/>
          </p:cNvCxnSpPr>
          <p:nvPr/>
        </p:nvCxnSpPr>
        <p:spPr>
          <a:xfrm>
            <a:off x="6144623" y="4584269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C1323C-7248-6F41-27F7-E3A02D320B1C}"/>
              </a:ext>
            </a:extLst>
          </p:cNvPr>
          <p:cNvCxnSpPr>
            <a:cxnSpLocks/>
          </p:cNvCxnSpPr>
          <p:nvPr/>
        </p:nvCxnSpPr>
        <p:spPr>
          <a:xfrm>
            <a:off x="5184865" y="4594544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8495AD-EA41-DB2B-5E07-EF9BEC4AC26B}"/>
              </a:ext>
            </a:extLst>
          </p:cNvPr>
          <p:cNvSpPr txBox="1"/>
          <p:nvPr/>
        </p:nvSpPr>
        <p:spPr>
          <a:xfrm>
            <a:off x="3555023" y="4180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a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B24B70-5211-7A07-6596-652A33D5A096}"/>
              </a:ext>
            </a:extLst>
          </p:cNvPr>
          <p:cNvSpPr txBox="1"/>
          <p:nvPr/>
        </p:nvSpPr>
        <p:spPr>
          <a:xfrm>
            <a:off x="6004291" y="4180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b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56EB88-63A1-37F3-D247-D0B8FCDCE1DC}"/>
              </a:ext>
            </a:extLst>
          </p:cNvPr>
          <p:cNvSpPr txBox="1"/>
          <p:nvPr/>
        </p:nvSpPr>
        <p:spPr>
          <a:xfrm>
            <a:off x="3555023" y="16697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c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97B58-757B-15DA-5DA1-BDD94958F43E}"/>
              </a:ext>
            </a:extLst>
          </p:cNvPr>
          <p:cNvSpPr txBox="1"/>
          <p:nvPr/>
        </p:nvSpPr>
        <p:spPr>
          <a:xfrm>
            <a:off x="6004291" y="16697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d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8C4E1F-F92E-BD01-893D-2F7C156C5C9F}"/>
              </a:ext>
            </a:extLst>
          </p:cNvPr>
          <p:cNvSpPr txBox="1"/>
          <p:nvPr/>
        </p:nvSpPr>
        <p:spPr>
          <a:xfrm>
            <a:off x="3555023" y="340262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e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46080B-4D62-1B27-12D0-F5F55EF66929}"/>
              </a:ext>
            </a:extLst>
          </p:cNvPr>
          <p:cNvSpPr txBox="1"/>
          <p:nvPr/>
        </p:nvSpPr>
        <p:spPr>
          <a:xfrm>
            <a:off x="4613031" y="3402623"/>
            <a:ext cx="231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f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DDBC7F-CBFC-4373-031F-78A20C1815E9}"/>
              </a:ext>
            </a:extLst>
          </p:cNvPr>
          <p:cNvSpPr txBox="1"/>
          <p:nvPr/>
        </p:nvSpPr>
        <p:spPr>
          <a:xfrm>
            <a:off x="5565839" y="340829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g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5A8765-466C-3E08-AAE2-18DFFFF21C5D}"/>
              </a:ext>
            </a:extLst>
          </p:cNvPr>
          <p:cNvSpPr txBox="1"/>
          <p:nvPr/>
        </p:nvSpPr>
        <p:spPr>
          <a:xfrm>
            <a:off x="6516488" y="3409256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h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6F9D8C-371E-8193-9849-308B9052624B}"/>
              </a:ext>
            </a:extLst>
          </p:cNvPr>
          <p:cNvSpPr txBox="1"/>
          <p:nvPr/>
        </p:nvSpPr>
        <p:spPr>
          <a:xfrm>
            <a:off x="7494126" y="3409256"/>
            <a:ext cx="223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Helvetica" pitchFamily="2" charset="0"/>
              </a:rPr>
              <a:t>i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17AE7-1F3E-9495-EEC2-4FFF1B352884}"/>
              </a:ext>
            </a:extLst>
          </p:cNvPr>
          <p:cNvSpPr txBox="1"/>
          <p:nvPr/>
        </p:nvSpPr>
        <p:spPr>
          <a:xfrm>
            <a:off x="3555023" y="5108097"/>
            <a:ext cx="223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j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FB278-8CDF-F03A-9E88-586BD4C393E8}"/>
              </a:ext>
            </a:extLst>
          </p:cNvPr>
          <p:cNvSpPr txBox="1"/>
          <p:nvPr/>
        </p:nvSpPr>
        <p:spPr>
          <a:xfrm>
            <a:off x="4613031" y="510809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k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71CF23-A220-3B38-4907-3423325DFBC7}"/>
              </a:ext>
            </a:extLst>
          </p:cNvPr>
          <p:cNvSpPr txBox="1"/>
          <p:nvPr/>
        </p:nvSpPr>
        <p:spPr>
          <a:xfrm>
            <a:off x="5565839" y="5113768"/>
            <a:ext cx="223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l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415E0B-F2FF-8489-CFF1-278431BE7885}"/>
              </a:ext>
            </a:extLst>
          </p:cNvPr>
          <p:cNvSpPr txBox="1"/>
          <p:nvPr/>
        </p:nvSpPr>
        <p:spPr>
          <a:xfrm>
            <a:off x="6516488" y="5114730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m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35C441-B2F9-FC4F-057D-1C53F27874A8}"/>
              </a:ext>
            </a:extLst>
          </p:cNvPr>
          <p:cNvSpPr txBox="1"/>
          <p:nvPr/>
        </p:nvSpPr>
        <p:spPr>
          <a:xfrm>
            <a:off x="7494126" y="511473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n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different colored lines&#10;&#10;Description automatically generated">
            <a:extLst>
              <a:ext uri="{FF2B5EF4-FFF2-40B4-BE49-F238E27FC236}">
                <a16:creationId xmlns:a16="http://schemas.microsoft.com/office/drawing/2014/main" id="{61541D7A-930F-1626-AEDB-4A940F7F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31" y="0"/>
            <a:ext cx="5099538" cy="6858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A8495AD-EA41-DB2B-5E07-EF9BEC4AC26B}"/>
              </a:ext>
            </a:extLst>
          </p:cNvPr>
          <p:cNvSpPr txBox="1"/>
          <p:nvPr/>
        </p:nvSpPr>
        <p:spPr>
          <a:xfrm>
            <a:off x="3555023" y="4180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a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B24B70-5211-7A07-6596-652A33D5A096}"/>
              </a:ext>
            </a:extLst>
          </p:cNvPr>
          <p:cNvSpPr txBox="1"/>
          <p:nvPr/>
        </p:nvSpPr>
        <p:spPr>
          <a:xfrm>
            <a:off x="6004291" y="4180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b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56EB88-63A1-37F3-D247-D0B8FCDCE1DC}"/>
              </a:ext>
            </a:extLst>
          </p:cNvPr>
          <p:cNvSpPr txBox="1"/>
          <p:nvPr/>
        </p:nvSpPr>
        <p:spPr>
          <a:xfrm>
            <a:off x="3555023" y="16697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c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97B58-757B-15DA-5DA1-BDD94958F43E}"/>
              </a:ext>
            </a:extLst>
          </p:cNvPr>
          <p:cNvSpPr txBox="1"/>
          <p:nvPr/>
        </p:nvSpPr>
        <p:spPr>
          <a:xfrm>
            <a:off x="6004291" y="16697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d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8C4E1F-F92E-BD01-893D-2F7C156C5C9F}"/>
              </a:ext>
            </a:extLst>
          </p:cNvPr>
          <p:cNvSpPr txBox="1"/>
          <p:nvPr/>
        </p:nvSpPr>
        <p:spPr>
          <a:xfrm>
            <a:off x="3555023" y="340262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e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46080B-4D62-1B27-12D0-F5F55EF66929}"/>
              </a:ext>
            </a:extLst>
          </p:cNvPr>
          <p:cNvSpPr txBox="1"/>
          <p:nvPr/>
        </p:nvSpPr>
        <p:spPr>
          <a:xfrm>
            <a:off x="6024328" y="3402623"/>
            <a:ext cx="231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f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DDBC7F-CBFC-4373-031F-78A20C1815E9}"/>
              </a:ext>
            </a:extLst>
          </p:cNvPr>
          <p:cNvSpPr txBox="1"/>
          <p:nvPr/>
        </p:nvSpPr>
        <p:spPr>
          <a:xfrm>
            <a:off x="3546231" y="518821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g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6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Scarampi Del Cairo Di Prunetto</dc:creator>
  <cp:lastModifiedBy>Alberto Scarampi Del Cairo Di Prunetto</cp:lastModifiedBy>
  <cp:revision>4</cp:revision>
  <dcterms:created xsi:type="dcterms:W3CDTF">2023-12-29T13:38:04Z</dcterms:created>
  <dcterms:modified xsi:type="dcterms:W3CDTF">2023-12-30T16:07:01Z</dcterms:modified>
</cp:coreProperties>
</file>