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0" r:id="rId5"/>
    <p:sldId id="259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8A2A7-0824-4124-B063-73B328E9217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BBEA925-DC4F-4F13-BC74-CA341CF566AF}">
      <dgm:prSet/>
      <dgm:spPr/>
      <dgm:t>
        <a:bodyPr/>
        <a:lstStyle/>
        <a:p>
          <a:r>
            <a:rPr lang="en-US"/>
            <a:t>H-1B visas are a category of employment-based, non-immigrant visas for temporary foreign workers in the United States. </a:t>
          </a:r>
        </a:p>
      </dgm:t>
    </dgm:pt>
    <dgm:pt modelId="{93392839-CA3D-4F99-8708-ED15DE5D7DD3}" type="parTrans" cxnId="{EBA8B850-2EDA-44B6-9548-67C6EC74CB69}">
      <dgm:prSet/>
      <dgm:spPr/>
      <dgm:t>
        <a:bodyPr/>
        <a:lstStyle/>
        <a:p>
          <a:endParaRPr lang="en-US"/>
        </a:p>
      </dgm:t>
    </dgm:pt>
    <dgm:pt modelId="{2CEFA914-EAC3-4305-B23F-FD288B49616E}" type="sibTrans" cxnId="{EBA8B850-2EDA-44B6-9548-67C6EC74CB69}">
      <dgm:prSet/>
      <dgm:spPr/>
      <dgm:t>
        <a:bodyPr/>
        <a:lstStyle/>
        <a:p>
          <a:endParaRPr lang="en-US"/>
        </a:p>
      </dgm:t>
    </dgm:pt>
    <dgm:pt modelId="{88BE4556-FA27-4959-A8E8-7FDF0DC5E1A4}">
      <dgm:prSet/>
      <dgm:spPr/>
      <dgm:t>
        <a:bodyPr/>
        <a:lstStyle/>
        <a:p>
          <a:r>
            <a:rPr lang="en-US"/>
            <a:t>Most common visa status applied for and held by international students once they complete college or higher education and begin working in a full-time position.</a:t>
          </a:r>
        </a:p>
      </dgm:t>
    </dgm:pt>
    <dgm:pt modelId="{8F7E4F83-44E4-43EB-A80A-3B21E274C692}" type="parTrans" cxnId="{9CA0014D-4E1C-4ECF-9FC6-11F7A4DF45CE}">
      <dgm:prSet/>
      <dgm:spPr/>
      <dgm:t>
        <a:bodyPr/>
        <a:lstStyle/>
        <a:p>
          <a:endParaRPr lang="en-US"/>
        </a:p>
      </dgm:t>
    </dgm:pt>
    <dgm:pt modelId="{10E7E94B-86AD-4CA8-9099-D4926E404611}" type="sibTrans" cxnId="{9CA0014D-4E1C-4ECF-9FC6-11F7A4DF45CE}">
      <dgm:prSet/>
      <dgm:spPr/>
      <dgm:t>
        <a:bodyPr/>
        <a:lstStyle/>
        <a:p>
          <a:endParaRPr lang="en-US"/>
        </a:p>
      </dgm:t>
    </dgm:pt>
    <dgm:pt modelId="{7A6F1DEC-C1D3-4567-A0E5-416AFA0E3ECE}">
      <dgm:prSet/>
      <dgm:spPr/>
      <dgm:t>
        <a:bodyPr/>
        <a:lstStyle/>
        <a:p>
          <a:r>
            <a:rPr lang="en-US"/>
            <a:t>This project predicts the probability of getting H1B status of such employees and students</a:t>
          </a:r>
        </a:p>
      </dgm:t>
    </dgm:pt>
    <dgm:pt modelId="{FECA41E7-6973-41B9-9858-462C5F990DEA}" type="parTrans" cxnId="{DDB0F159-6C86-44A3-AD93-CE33D727FBE5}">
      <dgm:prSet/>
      <dgm:spPr/>
      <dgm:t>
        <a:bodyPr/>
        <a:lstStyle/>
        <a:p>
          <a:endParaRPr lang="en-US"/>
        </a:p>
      </dgm:t>
    </dgm:pt>
    <dgm:pt modelId="{B8FD5DEF-F0B0-40EA-B9C8-F537C60CC9E1}" type="sibTrans" cxnId="{DDB0F159-6C86-44A3-AD93-CE33D727FBE5}">
      <dgm:prSet/>
      <dgm:spPr/>
      <dgm:t>
        <a:bodyPr/>
        <a:lstStyle/>
        <a:p>
          <a:endParaRPr lang="en-US"/>
        </a:p>
      </dgm:t>
    </dgm:pt>
    <dgm:pt modelId="{608AD606-E9C8-40CC-9D70-510E1356F530}" type="pres">
      <dgm:prSet presAssocID="{64A8A2A7-0824-4124-B063-73B328E9217E}" presName="outerComposite" presStyleCnt="0">
        <dgm:presLayoutVars>
          <dgm:chMax val="5"/>
          <dgm:dir/>
          <dgm:resizeHandles val="exact"/>
        </dgm:presLayoutVars>
      </dgm:prSet>
      <dgm:spPr/>
    </dgm:pt>
    <dgm:pt modelId="{600E372A-A9D4-499C-B69B-43A1A87FD075}" type="pres">
      <dgm:prSet presAssocID="{64A8A2A7-0824-4124-B063-73B328E9217E}" presName="dummyMaxCanvas" presStyleCnt="0">
        <dgm:presLayoutVars/>
      </dgm:prSet>
      <dgm:spPr/>
    </dgm:pt>
    <dgm:pt modelId="{F1F058FD-17C0-4DDB-AFD9-741D6826CB8C}" type="pres">
      <dgm:prSet presAssocID="{64A8A2A7-0824-4124-B063-73B328E9217E}" presName="ThreeNodes_1" presStyleLbl="node1" presStyleIdx="0" presStyleCnt="3">
        <dgm:presLayoutVars>
          <dgm:bulletEnabled val="1"/>
        </dgm:presLayoutVars>
      </dgm:prSet>
      <dgm:spPr/>
    </dgm:pt>
    <dgm:pt modelId="{B95B2392-B948-4706-928B-5814C502B08C}" type="pres">
      <dgm:prSet presAssocID="{64A8A2A7-0824-4124-B063-73B328E9217E}" presName="ThreeNodes_2" presStyleLbl="node1" presStyleIdx="1" presStyleCnt="3">
        <dgm:presLayoutVars>
          <dgm:bulletEnabled val="1"/>
        </dgm:presLayoutVars>
      </dgm:prSet>
      <dgm:spPr/>
    </dgm:pt>
    <dgm:pt modelId="{A68ABA49-318A-49C6-9506-65E395B7A99E}" type="pres">
      <dgm:prSet presAssocID="{64A8A2A7-0824-4124-B063-73B328E9217E}" presName="ThreeNodes_3" presStyleLbl="node1" presStyleIdx="2" presStyleCnt="3">
        <dgm:presLayoutVars>
          <dgm:bulletEnabled val="1"/>
        </dgm:presLayoutVars>
      </dgm:prSet>
      <dgm:spPr/>
    </dgm:pt>
    <dgm:pt modelId="{4B5A53EF-B9FE-49CB-AB7A-AB404ACADD11}" type="pres">
      <dgm:prSet presAssocID="{64A8A2A7-0824-4124-B063-73B328E9217E}" presName="ThreeConn_1-2" presStyleLbl="fgAccFollowNode1" presStyleIdx="0" presStyleCnt="2">
        <dgm:presLayoutVars>
          <dgm:bulletEnabled val="1"/>
        </dgm:presLayoutVars>
      </dgm:prSet>
      <dgm:spPr/>
    </dgm:pt>
    <dgm:pt modelId="{BFD4BEA5-1852-40D2-B934-FB77D9EEE656}" type="pres">
      <dgm:prSet presAssocID="{64A8A2A7-0824-4124-B063-73B328E9217E}" presName="ThreeConn_2-3" presStyleLbl="fgAccFollowNode1" presStyleIdx="1" presStyleCnt="2">
        <dgm:presLayoutVars>
          <dgm:bulletEnabled val="1"/>
        </dgm:presLayoutVars>
      </dgm:prSet>
      <dgm:spPr/>
    </dgm:pt>
    <dgm:pt modelId="{E6303442-3642-4CA8-A282-C187A053DA89}" type="pres">
      <dgm:prSet presAssocID="{64A8A2A7-0824-4124-B063-73B328E9217E}" presName="ThreeNodes_1_text" presStyleLbl="node1" presStyleIdx="2" presStyleCnt="3">
        <dgm:presLayoutVars>
          <dgm:bulletEnabled val="1"/>
        </dgm:presLayoutVars>
      </dgm:prSet>
      <dgm:spPr/>
    </dgm:pt>
    <dgm:pt modelId="{4132A351-BDDA-42E4-AFF5-C96D6927B15F}" type="pres">
      <dgm:prSet presAssocID="{64A8A2A7-0824-4124-B063-73B328E9217E}" presName="ThreeNodes_2_text" presStyleLbl="node1" presStyleIdx="2" presStyleCnt="3">
        <dgm:presLayoutVars>
          <dgm:bulletEnabled val="1"/>
        </dgm:presLayoutVars>
      </dgm:prSet>
      <dgm:spPr/>
    </dgm:pt>
    <dgm:pt modelId="{81487DEF-3FDA-4580-81AC-38984C07C40D}" type="pres">
      <dgm:prSet presAssocID="{64A8A2A7-0824-4124-B063-73B328E9217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5771203-B7E8-49F3-8FA7-8D61DDF53DD4}" type="presOf" srcId="{2CEFA914-EAC3-4305-B23F-FD288B49616E}" destId="{4B5A53EF-B9FE-49CB-AB7A-AB404ACADD11}" srcOrd="0" destOrd="0" presId="urn:microsoft.com/office/officeart/2005/8/layout/vProcess5"/>
    <dgm:cxn modelId="{6F7E8504-E57B-4BFB-AA60-7EA9F112B40B}" type="presOf" srcId="{7A6F1DEC-C1D3-4567-A0E5-416AFA0E3ECE}" destId="{81487DEF-3FDA-4580-81AC-38984C07C40D}" srcOrd="1" destOrd="0" presId="urn:microsoft.com/office/officeart/2005/8/layout/vProcess5"/>
    <dgm:cxn modelId="{5D008E13-C7A3-405F-A803-96BFBA6412CC}" type="presOf" srcId="{7A6F1DEC-C1D3-4567-A0E5-416AFA0E3ECE}" destId="{A68ABA49-318A-49C6-9506-65E395B7A99E}" srcOrd="0" destOrd="0" presId="urn:microsoft.com/office/officeart/2005/8/layout/vProcess5"/>
    <dgm:cxn modelId="{CBD33261-7E29-4E91-8DA0-F033368D8D6F}" type="presOf" srcId="{88BE4556-FA27-4959-A8E8-7FDF0DC5E1A4}" destId="{B95B2392-B948-4706-928B-5814C502B08C}" srcOrd="0" destOrd="0" presId="urn:microsoft.com/office/officeart/2005/8/layout/vProcess5"/>
    <dgm:cxn modelId="{8391F646-51C5-42A7-BFB3-810D548A6AEA}" type="presOf" srcId="{64A8A2A7-0824-4124-B063-73B328E9217E}" destId="{608AD606-E9C8-40CC-9D70-510E1356F530}" srcOrd="0" destOrd="0" presId="urn:microsoft.com/office/officeart/2005/8/layout/vProcess5"/>
    <dgm:cxn modelId="{E74E334B-1BE1-46DB-A75D-BBCEAD414B12}" type="presOf" srcId="{1BBEA925-DC4F-4F13-BC74-CA341CF566AF}" destId="{E6303442-3642-4CA8-A282-C187A053DA89}" srcOrd="1" destOrd="0" presId="urn:microsoft.com/office/officeart/2005/8/layout/vProcess5"/>
    <dgm:cxn modelId="{90D68A4C-8C6F-4396-80D0-AF45B62D274B}" type="presOf" srcId="{88BE4556-FA27-4959-A8E8-7FDF0DC5E1A4}" destId="{4132A351-BDDA-42E4-AFF5-C96D6927B15F}" srcOrd="1" destOrd="0" presId="urn:microsoft.com/office/officeart/2005/8/layout/vProcess5"/>
    <dgm:cxn modelId="{9CA0014D-4E1C-4ECF-9FC6-11F7A4DF45CE}" srcId="{64A8A2A7-0824-4124-B063-73B328E9217E}" destId="{88BE4556-FA27-4959-A8E8-7FDF0DC5E1A4}" srcOrd="1" destOrd="0" parTransId="{8F7E4F83-44E4-43EB-A80A-3B21E274C692}" sibTransId="{10E7E94B-86AD-4CA8-9099-D4926E404611}"/>
    <dgm:cxn modelId="{EBA8B850-2EDA-44B6-9548-67C6EC74CB69}" srcId="{64A8A2A7-0824-4124-B063-73B328E9217E}" destId="{1BBEA925-DC4F-4F13-BC74-CA341CF566AF}" srcOrd="0" destOrd="0" parTransId="{93392839-CA3D-4F99-8708-ED15DE5D7DD3}" sibTransId="{2CEFA914-EAC3-4305-B23F-FD288B49616E}"/>
    <dgm:cxn modelId="{DDB0F159-6C86-44A3-AD93-CE33D727FBE5}" srcId="{64A8A2A7-0824-4124-B063-73B328E9217E}" destId="{7A6F1DEC-C1D3-4567-A0E5-416AFA0E3ECE}" srcOrd="2" destOrd="0" parTransId="{FECA41E7-6973-41B9-9858-462C5F990DEA}" sibTransId="{B8FD5DEF-F0B0-40EA-B9C8-F537C60CC9E1}"/>
    <dgm:cxn modelId="{3B61008B-8301-40F1-9A35-1E6A3F197316}" type="presOf" srcId="{10E7E94B-86AD-4CA8-9099-D4926E404611}" destId="{BFD4BEA5-1852-40D2-B934-FB77D9EEE656}" srcOrd="0" destOrd="0" presId="urn:microsoft.com/office/officeart/2005/8/layout/vProcess5"/>
    <dgm:cxn modelId="{DE8B70E8-306E-4748-8FBE-500674770CBB}" type="presOf" srcId="{1BBEA925-DC4F-4F13-BC74-CA341CF566AF}" destId="{F1F058FD-17C0-4DDB-AFD9-741D6826CB8C}" srcOrd="0" destOrd="0" presId="urn:microsoft.com/office/officeart/2005/8/layout/vProcess5"/>
    <dgm:cxn modelId="{A9DFE3AF-08FA-4560-8E34-98CDA9A63901}" type="presParOf" srcId="{608AD606-E9C8-40CC-9D70-510E1356F530}" destId="{600E372A-A9D4-499C-B69B-43A1A87FD075}" srcOrd="0" destOrd="0" presId="urn:microsoft.com/office/officeart/2005/8/layout/vProcess5"/>
    <dgm:cxn modelId="{D9A48464-D02F-4C1B-90CF-5B8DE4EBA35B}" type="presParOf" srcId="{608AD606-E9C8-40CC-9D70-510E1356F530}" destId="{F1F058FD-17C0-4DDB-AFD9-741D6826CB8C}" srcOrd="1" destOrd="0" presId="urn:microsoft.com/office/officeart/2005/8/layout/vProcess5"/>
    <dgm:cxn modelId="{67C26CD9-2818-42BC-981A-1E7A0C1DE262}" type="presParOf" srcId="{608AD606-E9C8-40CC-9D70-510E1356F530}" destId="{B95B2392-B948-4706-928B-5814C502B08C}" srcOrd="2" destOrd="0" presId="urn:microsoft.com/office/officeart/2005/8/layout/vProcess5"/>
    <dgm:cxn modelId="{A64E8BF3-EE07-4D6B-ADD7-00EF5119FD31}" type="presParOf" srcId="{608AD606-E9C8-40CC-9D70-510E1356F530}" destId="{A68ABA49-318A-49C6-9506-65E395B7A99E}" srcOrd="3" destOrd="0" presId="urn:microsoft.com/office/officeart/2005/8/layout/vProcess5"/>
    <dgm:cxn modelId="{314A1AB0-E68C-4CC2-9954-48D2EA6053D8}" type="presParOf" srcId="{608AD606-E9C8-40CC-9D70-510E1356F530}" destId="{4B5A53EF-B9FE-49CB-AB7A-AB404ACADD11}" srcOrd="4" destOrd="0" presId="urn:microsoft.com/office/officeart/2005/8/layout/vProcess5"/>
    <dgm:cxn modelId="{46FC601F-BE4C-4519-8555-980D7DA6D9A0}" type="presParOf" srcId="{608AD606-E9C8-40CC-9D70-510E1356F530}" destId="{BFD4BEA5-1852-40D2-B934-FB77D9EEE656}" srcOrd="5" destOrd="0" presId="urn:microsoft.com/office/officeart/2005/8/layout/vProcess5"/>
    <dgm:cxn modelId="{89C6C0EC-2443-4450-9A4E-7BA4CBF9FF07}" type="presParOf" srcId="{608AD606-E9C8-40CC-9D70-510E1356F530}" destId="{E6303442-3642-4CA8-A282-C187A053DA89}" srcOrd="6" destOrd="0" presId="urn:microsoft.com/office/officeart/2005/8/layout/vProcess5"/>
    <dgm:cxn modelId="{EF99E3A7-BAF3-4B23-B133-7FAEAA97EC4A}" type="presParOf" srcId="{608AD606-E9C8-40CC-9D70-510E1356F530}" destId="{4132A351-BDDA-42E4-AFF5-C96D6927B15F}" srcOrd="7" destOrd="0" presId="urn:microsoft.com/office/officeart/2005/8/layout/vProcess5"/>
    <dgm:cxn modelId="{74A55092-2321-46C8-B358-74A03D09FFDD}" type="presParOf" srcId="{608AD606-E9C8-40CC-9D70-510E1356F530}" destId="{81487DEF-3FDA-4580-81AC-38984C07C4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092684-FE28-4F80-B0B9-0664844D52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EC25292-59DC-4C85-A2F0-BFDE88287257}">
      <dgm:prSet/>
      <dgm:spPr/>
      <dgm:t>
        <a:bodyPr/>
        <a:lstStyle/>
        <a:p>
          <a:r>
            <a:rPr lang="en-US"/>
            <a:t>Since, It’s a classification problem, we chose K-nearest neighbor(kNN) algorithm </a:t>
          </a:r>
        </a:p>
      </dgm:t>
    </dgm:pt>
    <dgm:pt modelId="{995CA702-6681-4B77-8F62-46122DF8CC4F}" type="parTrans" cxnId="{7477BFE6-7E7B-477B-AEE9-7B6770DF23C6}">
      <dgm:prSet/>
      <dgm:spPr/>
      <dgm:t>
        <a:bodyPr/>
        <a:lstStyle/>
        <a:p>
          <a:endParaRPr lang="en-US"/>
        </a:p>
      </dgm:t>
    </dgm:pt>
    <dgm:pt modelId="{3B16366E-2E82-4A09-8039-A04472B9565B}" type="sibTrans" cxnId="{7477BFE6-7E7B-477B-AEE9-7B6770DF23C6}">
      <dgm:prSet/>
      <dgm:spPr/>
      <dgm:t>
        <a:bodyPr/>
        <a:lstStyle/>
        <a:p>
          <a:endParaRPr lang="en-US"/>
        </a:p>
      </dgm:t>
    </dgm:pt>
    <dgm:pt modelId="{A2D1D473-0489-4B0C-A042-68D101C24167}">
      <dgm:prSet/>
      <dgm:spPr/>
      <dgm:t>
        <a:bodyPr/>
        <a:lstStyle/>
        <a:p>
          <a:r>
            <a:rPr lang="en-US"/>
            <a:t>Out of 1 lakh data, we are splitting data as follows :</a:t>
          </a:r>
        </a:p>
      </dgm:t>
    </dgm:pt>
    <dgm:pt modelId="{6E3C7344-45BD-4BBC-803A-34FFDF79CB19}" type="parTrans" cxnId="{D081740A-76F5-49B0-B889-E44A065A793B}">
      <dgm:prSet/>
      <dgm:spPr/>
      <dgm:t>
        <a:bodyPr/>
        <a:lstStyle/>
        <a:p>
          <a:endParaRPr lang="en-US"/>
        </a:p>
      </dgm:t>
    </dgm:pt>
    <dgm:pt modelId="{961824E3-16D6-499D-8522-3BDB890FA5C0}" type="sibTrans" cxnId="{D081740A-76F5-49B0-B889-E44A065A793B}">
      <dgm:prSet/>
      <dgm:spPr/>
      <dgm:t>
        <a:bodyPr/>
        <a:lstStyle/>
        <a:p>
          <a:endParaRPr lang="en-US"/>
        </a:p>
      </dgm:t>
    </dgm:pt>
    <dgm:pt modelId="{8EF24974-C013-4AAA-A12C-5D657EEAD1CC}">
      <dgm:prSet/>
      <dgm:spPr/>
      <dgm:t>
        <a:bodyPr/>
        <a:lstStyle/>
        <a:p>
          <a:r>
            <a:rPr lang="en-US"/>
            <a:t>70,000 – Training</a:t>
          </a:r>
        </a:p>
      </dgm:t>
    </dgm:pt>
    <dgm:pt modelId="{9406B473-4DB3-4BD9-9F0F-3159EBFF9305}" type="parTrans" cxnId="{B46FBD1F-D3E7-4500-808E-1C3A0CBD9D74}">
      <dgm:prSet/>
      <dgm:spPr/>
      <dgm:t>
        <a:bodyPr/>
        <a:lstStyle/>
        <a:p>
          <a:endParaRPr lang="en-US"/>
        </a:p>
      </dgm:t>
    </dgm:pt>
    <dgm:pt modelId="{737856D4-B1A4-4B42-A08D-A8D3C1DA375C}" type="sibTrans" cxnId="{B46FBD1F-D3E7-4500-808E-1C3A0CBD9D74}">
      <dgm:prSet/>
      <dgm:spPr/>
      <dgm:t>
        <a:bodyPr/>
        <a:lstStyle/>
        <a:p>
          <a:endParaRPr lang="en-US"/>
        </a:p>
      </dgm:t>
    </dgm:pt>
    <dgm:pt modelId="{22FAEC41-D902-4C92-88DE-27DD050AE5A2}">
      <dgm:prSet/>
      <dgm:spPr/>
      <dgm:t>
        <a:bodyPr/>
        <a:lstStyle/>
        <a:p>
          <a:r>
            <a:rPr lang="en-US"/>
            <a:t>15000 – Validation</a:t>
          </a:r>
        </a:p>
      </dgm:t>
    </dgm:pt>
    <dgm:pt modelId="{04537034-EB54-4FD7-91AC-DD91D280DFE5}" type="parTrans" cxnId="{398DE1FF-D52E-4512-A326-44B723552989}">
      <dgm:prSet/>
      <dgm:spPr/>
      <dgm:t>
        <a:bodyPr/>
        <a:lstStyle/>
        <a:p>
          <a:endParaRPr lang="en-US"/>
        </a:p>
      </dgm:t>
    </dgm:pt>
    <dgm:pt modelId="{77929AD3-12D7-4DA9-B153-DA06E65B718B}" type="sibTrans" cxnId="{398DE1FF-D52E-4512-A326-44B723552989}">
      <dgm:prSet/>
      <dgm:spPr/>
      <dgm:t>
        <a:bodyPr/>
        <a:lstStyle/>
        <a:p>
          <a:endParaRPr lang="en-US"/>
        </a:p>
      </dgm:t>
    </dgm:pt>
    <dgm:pt modelId="{4B3181FD-5FC6-44A7-9BBA-D763785A5AF1}">
      <dgm:prSet/>
      <dgm:spPr/>
      <dgm:t>
        <a:bodyPr/>
        <a:lstStyle/>
        <a:p>
          <a:r>
            <a:rPr lang="en-US"/>
            <a:t>15000 – Testing</a:t>
          </a:r>
        </a:p>
      </dgm:t>
    </dgm:pt>
    <dgm:pt modelId="{5C4B78F7-B6C9-4B9A-BAE8-591F323B142B}" type="parTrans" cxnId="{7F85279E-5E80-4ACC-A005-48A67416F611}">
      <dgm:prSet/>
      <dgm:spPr/>
      <dgm:t>
        <a:bodyPr/>
        <a:lstStyle/>
        <a:p>
          <a:endParaRPr lang="en-US"/>
        </a:p>
      </dgm:t>
    </dgm:pt>
    <dgm:pt modelId="{DF64C456-81DC-4EAF-9C86-A70E5221D90B}" type="sibTrans" cxnId="{7F85279E-5E80-4ACC-A005-48A67416F611}">
      <dgm:prSet/>
      <dgm:spPr/>
      <dgm:t>
        <a:bodyPr/>
        <a:lstStyle/>
        <a:p>
          <a:endParaRPr lang="en-US"/>
        </a:p>
      </dgm:t>
    </dgm:pt>
    <dgm:pt modelId="{EA568E33-F252-4FA3-A53E-9607CFA639F4}" type="pres">
      <dgm:prSet presAssocID="{39092684-FE28-4F80-B0B9-0664844D52E3}" presName="root" presStyleCnt="0">
        <dgm:presLayoutVars>
          <dgm:dir/>
          <dgm:resizeHandles val="exact"/>
        </dgm:presLayoutVars>
      </dgm:prSet>
      <dgm:spPr/>
    </dgm:pt>
    <dgm:pt modelId="{48D0F336-5C7E-44D8-86EA-D1F20DC4DE6A}" type="pres">
      <dgm:prSet presAssocID="{0EC25292-59DC-4C85-A2F0-BFDE88287257}" presName="compNode" presStyleCnt="0"/>
      <dgm:spPr/>
    </dgm:pt>
    <dgm:pt modelId="{4F32CCD8-4BEA-4DA8-986E-571ADFAD3FC5}" type="pres">
      <dgm:prSet presAssocID="{0EC25292-59DC-4C85-A2F0-BFDE88287257}" presName="bgRect" presStyleLbl="bgShp" presStyleIdx="0" presStyleCnt="5"/>
      <dgm:spPr/>
    </dgm:pt>
    <dgm:pt modelId="{986DCE8F-12A2-467B-9185-C8D350E9D272}" type="pres">
      <dgm:prSet presAssocID="{0EC25292-59DC-4C85-A2F0-BFDE8828725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25C104CD-77A2-4D43-A857-89BA46E2ACF6}" type="pres">
      <dgm:prSet presAssocID="{0EC25292-59DC-4C85-A2F0-BFDE88287257}" presName="spaceRect" presStyleCnt="0"/>
      <dgm:spPr/>
    </dgm:pt>
    <dgm:pt modelId="{4689174D-8D1B-4108-9F86-42EB58B0912F}" type="pres">
      <dgm:prSet presAssocID="{0EC25292-59DC-4C85-A2F0-BFDE88287257}" presName="parTx" presStyleLbl="revTx" presStyleIdx="0" presStyleCnt="5">
        <dgm:presLayoutVars>
          <dgm:chMax val="0"/>
          <dgm:chPref val="0"/>
        </dgm:presLayoutVars>
      </dgm:prSet>
      <dgm:spPr/>
    </dgm:pt>
    <dgm:pt modelId="{73CEFA24-FD88-4777-B79C-340A266067BF}" type="pres">
      <dgm:prSet presAssocID="{3B16366E-2E82-4A09-8039-A04472B9565B}" presName="sibTrans" presStyleCnt="0"/>
      <dgm:spPr/>
    </dgm:pt>
    <dgm:pt modelId="{6E92A88D-DC6C-4E15-988B-3E9CFDEB8AC3}" type="pres">
      <dgm:prSet presAssocID="{A2D1D473-0489-4B0C-A042-68D101C24167}" presName="compNode" presStyleCnt="0"/>
      <dgm:spPr/>
    </dgm:pt>
    <dgm:pt modelId="{75A35113-3F20-4008-9151-07CBF43274D8}" type="pres">
      <dgm:prSet presAssocID="{A2D1D473-0489-4B0C-A042-68D101C24167}" presName="bgRect" presStyleLbl="bgShp" presStyleIdx="1" presStyleCnt="5"/>
      <dgm:spPr/>
    </dgm:pt>
    <dgm:pt modelId="{5D515777-093D-46C5-9AB1-D62CCBFEF00E}" type="pres">
      <dgm:prSet presAssocID="{A2D1D473-0489-4B0C-A042-68D101C2416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8694D6C-66D1-4B74-823E-2A453BD4EA02}" type="pres">
      <dgm:prSet presAssocID="{A2D1D473-0489-4B0C-A042-68D101C24167}" presName="spaceRect" presStyleCnt="0"/>
      <dgm:spPr/>
    </dgm:pt>
    <dgm:pt modelId="{C90337B1-182A-4BBC-A9F4-5BC2FD1627E0}" type="pres">
      <dgm:prSet presAssocID="{A2D1D473-0489-4B0C-A042-68D101C24167}" presName="parTx" presStyleLbl="revTx" presStyleIdx="1" presStyleCnt="5">
        <dgm:presLayoutVars>
          <dgm:chMax val="0"/>
          <dgm:chPref val="0"/>
        </dgm:presLayoutVars>
      </dgm:prSet>
      <dgm:spPr/>
    </dgm:pt>
    <dgm:pt modelId="{B9A909B4-2B79-491C-A50F-03FF670C0805}" type="pres">
      <dgm:prSet presAssocID="{961824E3-16D6-499D-8522-3BDB890FA5C0}" presName="sibTrans" presStyleCnt="0"/>
      <dgm:spPr/>
    </dgm:pt>
    <dgm:pt modelId="{665114B5-6043-4B1D-9A0C-B1FBDFB22CAB}" type="pres">
      <dgm:prSet presAssocID="{8EF24974-C013-4AAA-A12C-5D657EEAD1CC}" presName="compNode" presStyleCnt="0"/>
      <dgm:spPr/>
    </dgm:pt>
    <dgm:pt modelId="{E7D559F3-EEE5-4D6A-8E34-23EBD17DA43B}" type="pres">
      <dgm:prSet presAssocID="{8EF24974-C013-4AAA-A12C-5D657EEAD1CC}" presName="bgRect" presStyleLbl="bgShp" presStyleIdx="2" presStyleCnt="5"/>
      <dgm:spPr/>
    </dgm:pt>
    <dgm:pt modelId="{20F0C06E-9AC9-43D3-A68B-FA7FAD0B4975}" type="pres">
      <dgm:prSet presAssocID="{8EF24974-C013-4AAA-A12C-5D657EEAD1C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13CEF4BA-7CCE-42C0-ACC7-CE6BC1531637}" type="pres">
      <dgm:prSet presAssocID="{8EF24974-C013-4AAA-A12C-5D657EEAD1CC}" presName="spaceRect" presStyleCnt="0"/>
      <dgm:spPr/>
    </dgm:pt>
    <dgm:pt modelId="{1A947C00-FFD1-4374-8FAF-A121254E9EA2}" type="pres">
      <dgm:prSet presAssocID="{8EF24974-C013-4AAA-A12C-5D657EEAD1CC}" presName="parTx" presStyleLbl="revTx" presStyleIdx="2" presStyleCnt="5">
        <dgm:presLayoutVars>
          <dgm:chMax val="0"/>
          <dgm:chPref val="0"/>
        </dgm:presLayoutVars>
      </dgm:prSet>
      <dgm:spPr/>
    </dgm:pt>
    <dgm:pt modelId="{204AE123-C70A-4EAD-AB4F-73C5907137A6}" type="pres">
      <dgm:prSet presAssocID="{737856D4-B1A4-4B42-A08D-A8D3C1DA375C}" presName="sibTrans" presStyleCnt="0"/>
      <dgm:spPr/>
    </dgm:pt>
    <dgm:pt modelId="{FBAADD11-8ED8-47D4-8480-A17EDA002E9A}" type="pres">
      <dgm:prSet presAssocID="{22FAEC41-D902-4C92-88DE-27DD050AE5A2}" presName="compNode" presStyleCnt="0"/>
      <dgm:spPr/>
    </dgm:pt>
    <dgm:pt modelId="{7A5EAB05-726B-4D01-A227-B69B5B39A9F8}" type="pres">
      <dgm:prSet presAssocID="{22FAEC41-D902-4C92-88DE-27DD050AE5A2}" presName="bgRect" presStyleLbl="bgShp" presStyleIdx="3" presStyleCnt="5"/>
      <dgm:spPr/>
    </dgm:pt>
    <dgm:pt modelId="{86930CA5-5A7C-4602-A61A-5BC445345AB6}" type="pres">
      <dgm:prSet presAssocID="{22FAEC41-D902-4C92-88DE-27DD050AE5A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9E3C749-C56B-486B-9639-B5E449CBF25B}" type="pres">
      <dgm:prSet presAssocID="{22FAEC41-D902-4C92-88DE-27DD050AE5A2}" presName="spaceRect" presStyleCnt="0"/>
      <dgm:spPr/>
    </dgm:pt>
    <dgm:pt modelId="{189832BF-5015-47C3-A397-22F9AFA1606F}" type="pres">
      <dgm:prSet presAssocID="{22FAEC41-D902-4C92-88DE-27DD050AE5A2}" presName="parTx" presStyleLbl="revTx" presStyleIdx="3" presStyleCnt="5">
        <dgm:presLayoutVars>
          <dgm:chMax val="0"/>
          <dgm:chPref val="0"/>
        </dgm:presLayoutVars>
      </dgm:prSet>
      <dgm:spPr/>
    </dgm:pt>
    <dgm:pt modelId="{F40D605F-9AC8-4BE7-A8E6-694BEFA1CCCA}" type="pres">
      <dgm:prSet presAssocID="{77929AD3-12D7-4DA9-B153-DA06E65B718B}" presName="sibTrans" presStyleCnt="0"/>
      <dgm:spPr/>
    </dgm:pt>
    <dgm:pt modelId="{8C098CC2-0630-412B-8DC0-AA4437C7BF92}" type="pres">
      <dgm:prSet presAssocID="{4B3181FD-5FC6-44A7-9BBA-D763785A5AF1}" presName="compNode" presStyleCnt="0"/>
      <dgm:spPr/>
    </dgm:pt>
    <dgm:pt modelId="{0BF8212B-ACAC-4EC2-860F-FEB28DCEC6C5}" type="pres">
      <dgm:prSet presAssocID="{4B3181FD-5FC6-44A7-9BBA-D763785A5AF1}" presName="bgRect" presStyleLbl="bgShp" presStyleIdx="4" presStyleCnt="5"/>
      <dgm:spPr/>
    </dgm:pt>
    <dgm:pt modelId="{F0E5156C-D1A1-4D4F-A52B-DD44E98C592A}" type="pres">
      <dgm:prSet presAssocID="{4B3181FD-5FC6-44A7-9BBA-D763785A5AF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A4FFBEBA-38BC-46A3-A0DE-FAB48065EDF0}" type="pres">
      <dgm:prSet presAssocID="{4B3181FD-5FC6-44A7-9BBA-D763785A5AF1}" presName="spaceRect" presStyleCnt="0"/>
      <dgm:spPr/>
    </dgm:pt>
    <dgm:pt modelId="{8CF54A58-682D-47B7-995E-78877CD16831}" type="pres">
      <dgm:prSet presAssocID="{4B3181FD-5FC6-44A7-9BBA-D763785A5AF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081740A-76F5-49B0-B889-E44A065A793B}" srcId="{39092684-FE28-4F80-B0B9-0664844D52E3}" destId="{A2D1D473-0489-4B0C-A042-68D101C24167}" srcOrd="1" destOrd="0" parTransId="{6E3C7344-45BD-4BBC-803A-34FFDF79CB19}" sibTransId="{961824E3-16D6-499D-8522-3BDB890FA5C0}"/>
    <dgm:cxn modelId="{AD956913-537C-4F84-9E89-B14D5912C133}" type="presOf" srcId="{8EF24974-C013-4AAA-A12C-5D657EEAD1CC}" destId="{1A947C00-FFD1-4374-8FAF-A121254E9EA2}" srcOrd="0" destOrd="0" presId="urn:microsoft.com/office/officeart/2018/2/layout/IconVerticalSolidList"/>
    <dgm:cxn modelId="{B46FBD1F-D3E7-4500-808E-1C3A0CBD9D74}" srcId="{39092684-FE28-4F80-B0B9-0664844D52E3}" destId="{8EF24974-C013-4AAA-A12C-5D657EEAD1CC}" srcOrd="2" destOrd="0" parTransId="{9406B473-4DB3-4BD9-9F0F-3159EBFF9305}" sibTransId="{737856D4-B1A4-4B42-A08D-A8D3C1DA375C}"/>
    <dgm:cxn modelId="{4F554A67-9920-48A5-B332-A59921C41ED0}" type="presOf" srcId="{0EC25292-59DC-4C85-A2F0-BFDE88287257}" destId="{4689174D-8D1B-4108-9F86-42EB58B0912F}" srcOrd="0" destOrd="0" presId="urn:microsoft.com/office/officeart/2018/2/layout/IconVerticalSolidList"/>
    <dgm:cxn modelId="{35C27972-F665-48D7-AA60-7E3CFEC65988}" type="presOf" srcId="{A2D1D473-0489-4B0C-A042-68D101C24167}" destId="{C90337B1-182A-4BBC-A9F4-5BC2FD1627E0}" srcOrd="0" destOrd="0" presId="urn:microsoft.com/office/officeart/2018/2/layout/IconVerticalSolidList"/>
    <dgm:cxn modelId="{3D71E173-DE31-4134-8625-5FB0FC70E229}" type="presOf" srcId="{22FAEC41-D902-4C92-88DE-27DD050AE5A2}" destId="{189832BF-5015-47C3-A397-22F9AFA1606F}" srcOrd="0" destOrd="0" presId="urn:microsoft.com/office/officeart/2018/2/layout/IconVerticalSolidList"/>
    <dgm:cxn modelId="{8789C097-4767-47A2-81EC-4D54370FB1D0}" type="presOf" srcId="{4B3181FD-5FC6-44A7-9BBA-D763785A5AF1}" destId="{8CF54A58-682D-47B7-995E-78877CD16831}" srcOrd="0" destOrd="0" presId="urn:microsoft.com/office/officeart/2018/2/layout/IconVerticalSolidList"/>
    <dgm:cxn modelId="{7F85279E-5E80-4ACC-A005-48A67416F611}" srcId="{39092684-FE28-4F80-B0B9-0664844D52E3}" destId="{4B3181FD-5FC6-44A7-9BBA-D763785A5AF1}" srcOrd="4" destOrd="0" parTransId="{5C4B78F7-B6C9-4B9A-BAE8-591F323B142B}" sibTransId="{DF64C456-81DC-4EAF-9C86-A70E5221D90B}"/>
    <dgm:cxn modelId="{6A03B3A5-0B1E-4F12-A1B0-5A6A2D762A5A}" type="presOf" srcId="{39092684-FE28-4F80-B0B9-0664844D52E3}" destId="{EA568E33-F252-4FA3-A53E-9607CFA639F4}" srcOrd="0" destOrd="0" presId="urn:microsoft.com/office/officeart/2018/2/layout/IconVerticalSolidList"/>
    <dgm:cxn modelId="{7477BFE6-7E7B-477B-AEE9-7B6770DF23C6}" srcId="{39092684-FE28-4F80-B0B9-0664844D52E3}" destId="{0EC25292-59DC-4C85-A2F0-BFDE88287257}" srcOrd="0" destOrd="0" parTransId="{995CA702-6681-4B77-8F62-46122DF8CC4F}" sibTransId="{3B16366E-2E82-4A09-8039-A04472B9565B}"/>
    <dgm:cxn modelId="{398DE1FF-D52E-4512-A326-44B723552989}" srcId="{39092684-FE28-4F80-B0B9-0664844D52E3}" destId="{22FAEC41-D902-4C92-88DE-27DD050AE5A2}" srcOrd="3" destOrd="0" parTransId="{04537034-EB54-4FD7-91AC-DD91D280DFE5}" sibTransId="{77929AD3-12D7-4DA9-B153-DA06E65B718B}"/>
    <dgm:cxn modelId="{83E44586-F04D-4065-8D81-0A724F52FE44}" type="presParOf" srcId="{EA568E33-F252-4FA3-A53E-9607CFA639F4}" destId="{48D0F336-5C7E-44D8-86EA-D1F20DC4DE6A}" srcOrd="0" destOrd="0" presId="urn:microsoft.com/office/officeart/2018/2/layout/IconVerticalSolidList"/>
    <dgm:cxn modelId="{B413950F-5425-4922-B4BB-4E684A33EAE8}" type="presParOf" srcId="{48D0F336-5C7E-44D8-86EA-D1F20DC4DE6A}" destId="{4F32CCD8-4BEA-4DA8-986E-571ADFAD3FC5}" srcOrd="0" destOrd="0" presId="urn:microsoft.com/office/officeart/2018/2/layout/IconVerticalSolidList"/>
    <dgm:cxn modelId="{62D3B6C5-111A-4EE7-B1A9-6578B620513F}" type="presParOf" srcId="{48D0F336-5C7E-44D8-86EA-D1F20DC4DE6A}" destId="{986DCE8F-12A2-467B-9185-C8D350E9D272}" srcOrd="1" destOrd="0" presId="urn:microsoft.com/office/officeart/2018/2/layout/IconVerticalSolidList"/>
    <dgm:cxn modelId="{C55C6126-34B1-42AE-920B-99F0AD8C9E0A}" type="presParOf" srcId="{48D0F336-5C7E-44D8-86EA-D1F20DC4DE6A}" destId="{25C104CD-77A2-4D43-A857-89BA46E2ACF6}" srcOrd="2" destOrd="0" presId="urn:microsoft.com/office/officeart/2018/2/layout/IconVerticalSolidList"/>
    <dgm:cxn modelId="{26D28F51-38A9-4963-AAB9-CC20A65136C0}" type="presParOf" srcId="{48D0F336-5C7E-44D8-86EA-D1F20DC4DE6A}" destId="{4689174D-8D1B-4108-9F86-42EB58B0912F}" srcOrd="3" destOrd="0" presId="urn:microsoft.com/office/officeart/2018/2/layout/IconVerticalSolidList"/>
    <dgm:cxn modelId="{C875C89E-E2D6-4B6D-B807-F3AAA960E366}" type="presParOf" srcId="{EA568E33-F252-4FA3-A53E-9607CFA639F4}" destId="{73CEFA24-FD88-4777-B79C-340A266067BF}" srcOrd="1" destOrd="0" presId="urn:microsoft.com/office/officeart/2018/2/layout/IconVerticalSolidList"/>
    <dgm:cxn modelId="{8E41B084-A9D0-426E-A1DA-48917D120496}" type="presParOf" srcId="{EA568E33-F252-4FA3-A53E-9607CFA639F4}" destId="{6E92A88D-DC6C-4E15-988B-3E9CFDEB8AC3}" srcOrd="2" destOrd="0" presId="urn:microsoft.com/office/officeart/2018/2/layout/IconVerticalSolidList"/>
    <dgm:cxn modelId="{7D21D54C-5475-4CC4-9E64-5E2A0CE7C8CD}" type="presParOf" srcId="{6E92A88D-DC6C-4E15-988B-3E9CFDEB8AC3}" destId="{75A35113-3F20-4008-9151-07CBF43274D8}" srcOrd="0" destOrd="0" presId="urn:microsoft.com/office/officeart/2018/2/layout/IconVerticalSolidList"/>
    <dgm:cxn modelId="{2FB123B2-AC65-481A-8083-DEE6C67A4C8A}" type="presParOf" srcId="{6E92A88D-DC6C-4E15-988B-3E9CFDEB8AC3}" destId="{5D515777-093D-46C5-9AB1-D62CCBFEF00E}" srcOrd="1" destOrd="0" presId="urn:microsoft.com/office/officeart/2018/2/layout/IconVerticalSolidList"/>
    <dgm:cxn modelId="{9DF3DE2B-F9BC-4462-9755-C7F3544DD751}" type="presParOf" srcId="{6E92A88D-DC6C-4E15-988B-3E9CFDEB8AC3}" destId="{88694D6C-66D1-4B74-823E-2A453BD4EA02}" srcOrd="2" destOrd="0" presId="urn:microsoft.com/office/officeart/2018/2/layout/IconVerticalSolidList"/>
    <dgm:cxn modelId="{4EC8BBF2-B400-4D3B-9BF8-598F2C0012F9}" type="presParOf" srcId="{6E92A88D-DC6C-4E15-988B-3E9CFDEB8AC3}" destId="{C90337B1-182A-4BBC-A9F4-5BC2FD1627E0}" srcOrd="3" destOrd="0" presId="urn:microsoft.com/office/officeart/2018/2/layout/IconVerticalSolidList"/>
    <dgm:cxn modelId="{92F471C8-BCB6-44EF-8BDE-6E0CE2D50AC0}" type="presParOf" srcId="{EA568E33-F252-4FA3-A53E-9607CFA639F4}" destId="{B9A909B4-2B79-491C-A50F-03FF670C0805}" srcOrd="3" destOrd="0" presId="urn:microsoft.com/office/officeart/2018/2/layout/IconVerticalSolidList"/>
    <dgm:cxn modelId="{386848D1-A8FE-4FBA-986E-DF6A0DFC1354}" type="presParOf" srcId="{EA568E33-F252-4FA3-A53E-9607CFA639F4}" destId="{665114B5-6043-4B1D-9A0C-B1FBDFB22CAB}" srcOrd="4" destOrd="0" presId="urn:microsoft.com/office/officeart/2018/2/layout/IconVerticalSolidList"/>
    <dgm:cxn modelId="{32E212D7-0D0B-4A97-BFE9-201AA03D0E42}" type="presParOf" srcId="{665114B5-6043-4B1D-9A0C-B1FBDFB22CAB}" destId="{E7D559F3-EEE5-4D6A-8E34-23EBD17DA43B}" srcOrd="0" destOrd="0" presId="urn:microsoft.com/office/officeart/2018/2/layout/IconVerticalSolidList"/>
    <dgm:cxn modelId="{DB8EA722-3E50-41F2-861C-0B62B5A90C9B}" type="presParOf" srcId="{665114B5-6043-4B1D-9A0C-B1FBDFB22CAB}" destId="{20F0C06E-9AC9-43D3-A68B-FA7FAD0B4975}" srcOrd="1" destOrd="0" presId="urn:microsoft.com/office/officeart/2018/2/layout/IconVerticalSolidList"/>
    <dgm:cxn modelId="{10DB4161-2CC3-4715-91EC-5DB7F36F1C31}" type="presParOf" srcId="{665114B5-6043-4B1D-9A0C-B1FBDFB22CAB}" destId="{13CEF4BA-7CCE-42C0-ACC7-CE6BC1531637}" srcOrd="2" destOrd="0" presId="urn:microsoft.com/office/officeart/2018/2/layout/IconVerticalSolidList"/>
    <dgm:cxn modelId="{F907B3B1-C0F3-4659-84FA-16EE584999F8}" type="presParOf" srcId="{665114B5-6043-4B1D-9A0C-B1FBDFB22CAB}" destId="{1A947C00-FFD1-4374-8FAF-A121254E9EA2}" srcOrd="3" destOrd="0" presId="urn:microsoft.com/office/officeart/2018/2/layout/IconVerticalSolidList"/>
    <dgm:cxn modelId="{F4EB9213-F1B8-49C8-BA51-4D2802A84307}" type="presParOf" srcId="{EA568E33-F252-4FA3-A53E-9607CFA639F4}" destId="{204AE123-C70A-4EAD-AB4F-73C5907137A6}" srcOrd="5" destOrd="0" presId="urn:microsoft.com/office/officeart/2018/2/layout/IconVerticalSolidList"/>
    <dgm:cxn modelId="{B18CD500-88EE-4BB7-B90F-31F967660436}" type="presParOf" srcId="{EA568E33-F252-4FA3-A53E-9607CFA639F4}" destId="{FBAADD11-8ED8-47D4-8480-A17EDA002E9A}" srcOrd="6" destOrd="0" presId="urn:microsoft.com/office/officeart/2018/2/layout/IconVerticalSolidList"/>
    <dgm:cxn modelId="{4DAA10AD-D865-4ED8-82F6-82362C3A6576}" type="presParOf" srcId="{FBAADD11-8ED8-47D4-8480-A17EDA002E9A}" destId="{7A5EAB05-726B-4D01-A227-B69B5B39A9F8}" srcOrd="0" destOrd="0" presId="urn:microsoft.com/office/officeart/2018/2/layout/IconVerticalSolidList"/>
    <dgm:cxn modelId="{9DD31F33-87DF-4004-A425-E2EAA0DB5952}" type="presParOf" srcId="{FBAADD11-8ED8-47D4-8480-A17EDA002E9A}" destId="{86930CA5-5A7C-4602-A61A-5BC445345AB6}" srcOrd="1" destOrd="0" presId="urn:microsoft.com/office/officeart/2018/2/layout/IconVerticalSolidList"/>
    <dgm:cxn modelId="{FBFA20BB-11CD-4949-A9E5-BB27F869316F}" type="presParOf" srcId="{FBAADD11-8ED8-47D4-8480-A17EDA002E9A}" destId="{19E3C749-C56B-486B-9639-B5E449CBF25B}" srcOrd="2" destOrd="0" presId="urn:microsoft.com/office/officeart/2018/2/layout/IconVerticalSolidList"/>
    <dgm:cxn modelId="{D60C2C7A-5460-4C35-87D6-889BE9BCEC7B}" type="presParOf" srcId="{FBAADD11-8ED8-47D4-8480-A17EDA002E9A}" destId="{189832BF-5015-47C3-A397-22F9AFA1606F}" srcOrd="3" destOrd="0" presId="urn:microsoft.com/office/officeart/2018/2/layout/IconVerticalSolidList"/>
    <dgm:cxn modelId="{3DCEB61A-8127-4DD4-B73E-9FAC7E7C1AC0}" type="presParOf" srcId="{EA568E33-F252-4FA3-A53E-9607CFA639F4}" destId="{F40D605F-9AC8-4BE7-A8E6-694BEFA1CCCA}" srcOrd="7" destOrd="0" presId="urn:microsoft.com/office/officeart/2018/2/layout/IconVerticalSolidList"/>
    <dgm:cxn modelId="{BCD0BEC3-8E0A-4FAA-896E-9FA49F75184F}" type="presParOf" srcId="{EA568E33-F252-4FA3-A53E-9607CFA639F4}" destId="{8C098CC2-0630-412B-8DC0-AA4437C7BF92}" srcOrd="8" destOrd="0" presId="urn:microsoft.com/office/officeart/2018/2/layout/IconVerticalSolidList"/>
    <dgm:cxn modelId="{18E25DAF-1BC6-4610-A7D1-D28AB2F98933}" type="presParOf" srcId="{8C098CC2-0630-412B-8DC0-AA4437C7BF92}" destId="{0BF8212B-ACAC-4EC2-860F-FEB28DCEC6C5}" srcOrd="0" destOrd="0" presId="urn:microsoft.com/office/officeart/2018/2/layout/IconVerticalSolidList"/>
    <dgm:cxn modelId="{8E22D95F-0E72-4C74-BC83-33B83D1D79C6}" type="presParOf" srcId="{8C098CC2-0630-412B-8DC0-AA4437C7BF92}" destId="{F0E5156C-D1A1-4D4F-A52B-DD44E98C592A}" srcOrd="1" destOrd="0" presId="urn:microsoft.com/office/officeart/2018/2/layout/IconVerticalSolidList"/>
    <dgm:cxn modelId="{3ACA66FC-FCFF-4851-A883-A14E428D20B1}" type="presParOf" srcId="{8C098CC2-0630-412B-8DC0-AA4437C7BF92}" destId="{A4FFBEBA-38BC-46A3-A0DE-FAB48065EDF0}" srcOrd="2" destOrd="0" presId="urn:microsoft.com/office/officeart/2018/2/layout/IconVerticalSolidList"/>
    <dgm:cxn modelId="{EFE095FC-6521-468F-B40C-030A4F078E99}" type="presParOf" srcId="{8C098CC2-0630-412B-8DC0-AA4437C7BF92}" destId="{8CF54A58-682D-47B7-995E-78877CD168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BAF606-7053-4FC4-BB46-5B6F7CEFB4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4BCB4A-AD07-41DD-9E16-420EA2206261}">
      <dgm:prSet/>
      <dgm:spPr/>
      <dgm:t>
        <a:bodyPr/>
        <a:lstStyle/>
        <a:p>
          <a:r>
            <a:rPr lang="en-US"/>
            <a:t>Accuracy Score – 0.885</a:t>
          </a:r>
        </a:p>
      </dgm:t>
    </dgm:pt>
    <dgm:pt modelId="{50CA3B7F-A729-4A11-8CD9-E84D25A6A018}" type="parTrans" cxnId="{7129685D-56FB-47E6-8454-67F52A6BF8F7}">
      <dgm:prSet/>
      <dgm:spPr/>
      <dgm:t>
        <a:bodyPr/>
        <a:lstStyle/>
        <a:p>
          <a:endParaRPr lang="en-US"/>
        </a:p>
      </dgm:t>
    </dgm:pt>
    <dgm:pt modelId="{B06CC0C0-6B65-4288-ABD0-9BF3FC5FC5FD}" type="sibTrans" cxnId="{7129685D-56FB-47E6-8454-67F52A6BF8F7}">
      <dgm:prSet/>
      <dgm:spPr/>
      <dgm:t>
        <a:bodyPr/>
        <a:lstStyle/>
        <a:p>
          <a:endParaRPr lang="en-US"/>
        </a:p>
      </dgm:t>
    </dgm:pt>
    <dgm:pt modelId="{7720DBDF-71E1-4434-B9E6-B2DD6D2B0E53}">
      <dgm:prSet/>
      <dgm:spPr/>
      <dgm:t>
        <a:bodyPr/>
        <a:lstStyle/>
        <a:p>
          <a:r>
            <a:rPr lang="en-US"/>
            <a:t>Matthews Correlation Coefficient – 0.308</a:t>
          </a:r>
        </a:p>
      </dgm:t>
    </dgm:pt>
    <dgm:pt modelId="{F9225857-DE51-4536-BE83-2F652A62D058}" type="parTrans" cxnId="{DDB7BBEA-A7A6-4F92-BBFB-F766C37CB027}">
      <dgm:prSet/>
      <dgm:spPr/>
      <dgm:t>
        <a:bodyPr/>
        <a:lstStyle/>
        <a:p>
          <a:endParaRPr lang="en-US"/>
        </a:p>
      </dgm:t>
    </dgm:pt>
    <dgm:pt modelId="{D13EC603-6CEE-433B-BA32-BF9B3792526F}" type="sibTrans" cxnId="{DDB7BBEA-A7A6-4F92-BBFB-F766C37CB027}">
      <dgm:prSet/>
      <dgm:spPr/>
      <dgm:t>
        <a:bodyPr/>
        <a:lstStyle/>
        <a:p>
          <a:endParaRPr lang="en-US"/>
        </a:p>
      </dgm:t>
    </dgm:pt>
    <dgm:pt modelId="{C8DA47F2-8F24-4D4A-96F2-7C73C4E1E0D7}">
      <dgm:prSet/>
      <dgm:spPr/>
      <dgm:t>
        <a:bodyPr/>
        <a:lstStyle/>
        <a:p>
          <a:r>
            <a:rPr lang="en-US"/>
            <a:t>F1 Score - 0.885</a:t>
          </a:r>
        </a:p>
      </dgm:t>
    </dgm:pt>
    <dgm:pt modelId="{0DE355B2-6D33-4A0E-A290-A5A14CAEE3F8}" type="parTrans" cxnId="{2B628BEC-9BE4-4595-9272-90CF667FE7D5}">
      <dgm:prSet/>
      <dgm:spPr/>
      <dgm:t>
        <a:bodyPr/>
        <a:lstStyle/>
        <a:p>
          <a:endParaRPr lang="en-US"/>
        </a:p>
      </dgm:t>
    </dgm:pt>
    <dgm:pt modelId="{5D660956-9BA8-4A07-8959-6654926F0B97}" type="sibTrans" cxnId="{2B628BEC-9BE4-4595-9272-90CF667FE7D5}">
      <dgm:prSet/>
      <dgm:spPr/>
      <dgm:t>
        <a:bodyPr/>
        <a:lstStyle/>
        <a:p>
          <a:endParaRPr lang="en-US"/>
        </a:p>
      </dgm:t>
    </dgm:pt>
    <dgm:pt modelId="{15083D2B-548B-4E29-A2DB-6C68C24C92D9}" type="pres">
      <dgm:prSet presAssocID="{A3BAF606-7053-4FC4-BB46-5B6F7CEFB466}" presName="root" presStyleCnt="0">
        <dgm:presLayoutVars>
          <dgm:dir/>
          <dgm:resizeHandles val="exact"/>
        </dgm:presLayoutVars>
      </dgm:prSet>
      <dgm:spPr/>
    </dgm:pt>
    <dgm:pt modelId="{6E6BE602-0E9F-437A-9B95-4B36782BE942}" type="pres">
      <dgm:prSet presAssocID="{384BCB4A-AD07-41DD-9E16-420EA2206261}" presName="compNode" presStyleCnt="0"/>
      <dgm:spPr/>
    </dgm:pt>
    <dgm:pt modelId="{4F8C4619-0F7A-4074-A387-58F3400918F5}" type="pres">
      <dgm:prSet presAssocID="{384BCB4A-AD07-41DD-9E16-420EA2206261}" presName="bgRect" presStyleLbl="bgShp" presStyleIdx="0" presStyleCnt="3"/>
      <dgm:spPr/>
    </dgm:pt>
    <dgm:pt modelId="{55C401D8-5700-4F03-B6FD-9CEEE9A518DE}" type="pres">
      <dgm:prSet presAssocID="{384BCB4A-AD07-41DD-9E16-420EA22062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49E8881-2947-4110-80D4-E03C5F324C15}" type="pres">
      <dgm:prSet presAssocID="{384BCB4A-AD07-41DD-9E16-420EA2206261}" presName="spaceRect" presStyleCnt="0"/>
      <dgm:spPr/>
    </dgm:pt>
    <dgm:pt modelId="{683B7F20-D93F-4C8B-A1B5-74D853872433}" type="pres">
      <dgm:prSet presAssocID="{384BCB4A-AD07-41DD-9E16-420EA2206261}" presName="parTx" presStyleLbl="revTx" presStyleIdx="0" presStyleCnt="3">
        <dgm:presLayoutVars>
          <dgm:chMax val="0"/>
          <dgm:chPref val="0"/>
        </dgm:presLayoutVars>
      </dgm:prSet>
      <dgm:spPr/>
    </dgm:pt>
    <dgm:pt modelId="{9F58FD4A-55B0-4B0A-A815-98EAE9D17780}" type="pres">
      <dgm:prSet presAssocID="{B06CC0C0-6B65-4288-ABD0-9BF3FC5FC5FD}" presName="sibTrans" presStyleCnt="0"/>
      <dgm:spPr/>
    </dgm:pt>
    <dgm:pt modelId="{26FB8500-A3A2-4BB4-A7F1-DEA1BC2E4AD3}" type="pres">
      <dgm:prSet presAssocID="{7720DBDF-71E1-4434-B9E6-B2DD6D2B0E53}" presName="compNode" presStyleCnt="0"/>
      <dgm:spPr/>
    </dgm:pt>
    <dgm:pt modelId="{3A8EEA64-23CA-42C0-A104-6209EEAD56D9}" type="pres">
      <dgm:prSet presAssocID="{7720DBDF-71E1-4434-B9E6-B2DD6D2B0E53}" presName="bgRect" presStyleLbl="bgShp" presStyleIdx="1" presStyleCnt="3"/>
      <dgm:spPr/>
    </dgm:pt>
    <dgm:pt modelId="{F39C49E7-6B18-42E2-BD6D-EE39379DC76E}" type="pres">
      <dgm:prSet presAssocID="{7720DBDF-71E1-4434-B9E6-B2DD6D2B0E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975D1386-0147-41B7-8371-A768112586A2}" type="pres">
      <dgm:prSet presAssocID="{7720DBDF-71E1-4434-B9E6-B2DD6D2B0E53}" presName="spaceRect" presStyleCnt="0"/>
      <dgm:spPr/>
    </dgm:pt>
    <dgm:pt modelId="{F6C1BFF0-3BFC-4BBE-82D9-6BCE6D75FB91}" type="pres">
      <dgm:prSet presAssocID="{7720DBDF-71E1-4434-B9E6-B2DD6D2B0E53}" presName="parTx" presStyleLbl="revTx" presStyleIdx="1" presStyleCnt="3">
        <dgm:presLayoutVars>
          <dgm:chMax val="0"/>
          <dgm:chPref val="0"/>
        </dgm:presLayoutVars>
      </dgm:prSet>
      <dgm:spPr/>
    </dgm:pt>
    <dgm:pt modelId="{B3A692DE-63C1-4DC4-AB73-6AB110C17564}" type="pres">
      <dgm:prSet presAssocID="{D13EC603-6CEE-433B-BA32-BF9B3792526F}" presName="sibTrans" presStyleCnt="0"/>
      <dgm:spPr/>
    </dgm:pt>
    <dgm:pt modelId="{E8E4FBA5-1A6F-4149-B649-477FBDD8FD11}" type="pres">
      <dgm:prSet presAssocID="{C8DA47F2-8F24-4D4A-96F2-7C73C4E1E0D7}" presName="compNode" presStyleCnt="0"/>
      <dgm:spPr/>
    </dgm:pt>
    <dgm:pt modelId="{AF507FEF-F90A-4142-AAA5-BFD0E24E0120}" type="pres">
      <dgm:prSet presAssocID="{C8DA47F2-8F24-4D4A-96F2-7C73C4E1E0D7}" presName="bgRect" presStyleLbl="bgShp" presStyleIdx="2" presStyleCnt="3"/>
      <dgm:spPr/>
    </dgm:pt>
    <dgm:pt modelId="{89E003FF-2DC8-4CB6-8A42-20943E0ABA1E}" type="pres">
      <dgm:prSet presAssocID="{C8DA47F2-8F24-4D4A-96F2-7C73C4E1E0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9789A38F-DFE9-4AC3-A815-EDD786BA9358}" type="pres">
      <dgm:prSet presAssocID="{C8DA47F2-8F24-4D4A-96F2-7C73C4E1E0D7}" presName="spaceRect" presStyleCnt="0"/>
      <dgm:spPr/>
    </dgm:pt>
    <dgm:pt modelId="{1BD96C72-4D20-4308-ACF0-B86BAB22127F}" type="pres">
      <dgm:prSet presAssocID="{C8DA47F2-8F24-4D4A-96F2-7C73C4E1E0D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29685D-56FB-47E6-8454-67F52A6BF8F7}" srcId="{A3BAF606-7053-4FC4-BB46-5B6F7CEFB466}" destId="{384BCB4A-AD07-41DD-9E16-420EA2206261}" srcOrd="0" destOrd="0" parTransId="{50CA3B7F-A729-4A11-8CD9-E84D25A6A018}" sibTransId="{B06CC0C0-6B65-4288-ABD0-9BF3FC5FC5FD}"/>
    <dgm:cxn modelId="{BE72DA4B-AD8D-4597-BA5A-C6067DFD99F2}" type="presOf" srcId="{384BCB4A-AD07-41DD-9E16-420EA2206261}" destId="{683B7F20-D93F-4C8B-A1B5-74D853872433}" srcOrd="0" destOrd="0" presId="urn:microsoft.com/office/officeart/2018/2/layout/IconVerticalSolidList"/>
    <dgm:cxn modelId="{82D2186F-634E-412D-B23A-FF8E11D5C0B2}" type="presOf" srcId="{C8DA47F2-8F24-4D4A-96F2-7C73C4E1E0D7}" destId="{1BD96C72-4D20-4308-ACF0-B86BAB22127F}" srcOrd="0" destOrd="0" presId="urn:microsoft.com/office/officeart/2018/2/layout/IconVerticalSolidList"/>
    <dgm:cxn modelId="{9E301CC1-5CB6-48D4-B8BC-A1BD381A2A9D}" type="presOf" srcId="{A3BAF606-7053-4FC4-BB46-5B6F7CEFB466}" destId="{15083D2B-548B-4E29-A2DB-6C68C24C92D9}" srcOrd="0" destOrd="0" presId="urn:microsoft.com/office/officeart/2018/2/layout/IconVerticalSolidList"/>
    <dgm:cxn modelId="{DDB7BBEA-A7A6-4F92-BBFB-F766C37CB027}" srcId="{A3BAF606-7053-4FC4-BB46-5B6F7CEFB466}" destId="{7720DBDF-71E1-4434-B9E6-B2DD6D2B0E53}" srcOrd="1" destOrd="0" parTransId="{F9225857-DE51-4536-BE83-2F652A62D058}" sibTransId="{D13EC603-6CEE-433B-BA32-BF9B3792526F}"/>
    <dgm:cxn modelId="{2B628BEC-9BE4-4595-9272-90CF667FE7D5}" srcId="{A3BAF606-7053-4FC4-BB46-5B6F7CEFB466}" destId="{C8DA47F2-8F24-4D4A-96F2-7C73C4E1E0D7}" srcOrd="2" destOrd="0" parTransId="{0DE355B2-6D33-4A0E-A290-A5A14CAEE3F8}" sibTransId="{5D660956-9BA8-4A07-8959-6654926F0B97}"/>
    <dgm:cxn modelId="{08C04EFC-FFFE-4B80-A22E-83399A308B78}" type="presOf" srcId="{7720DBDF-71E1-4434-B9E6-B2DD6D2B0E53}" destId="{F6C1BFF0-3BFC-4BBE-82D9-6BCE6D75FB91}" srcOrd="0" destOrd="0" presId="urn:microsoft.com/office/officeart/2018/2/layout/IconVerticalSolidList"/>
    <dgm:cxn modelId="{F40639A4-0A69-448F-AD73-79FF8AF8D064}" type="presParOf" srcId="{15083D2B-548B-4E29-A2DB-6C68C24C92D9}" destId="{6E6BE602-0E9F-437A-9B95-4B36782BE942}" srcOrd="0" destOrd="0" presId="urn:microsoft.com/office/officeart/2018/2/layout/IconVerticalSolidList"/>
    <dgm:cxn modelId="{7197AA93-9DC8-47CC-97DB-7859E8A5123F}" type="presParOf" srcId="{6E6BE602-0E9F-437A-9B95-4B36782BE942}" destId="{4F8C4619-0F7A-4074-A387-58F3400918F5}" srcOrd="0" destOrd="0" presId="urn:microsoft.com/office/officeart/2018/2/layout/IconVerticalSolidList"/>
    <dgm:cxn modelId="{0B58056E-0F61-4F8F-B573-FA820FEF2890}" type="presParOf" srcId="{6E6BE602-0E9F-437A-9B95-4B36782BE942}" destId="{55C401D8-5700-4F03-B6FD-9CEEE9A518DE}" srcOrd="1" destOrd="0" presId="urn:microsoft.com/office/officeart/2018/2/layout/IconVerticalSolidList"/>
    <dgm:cxn modelId="{733B3E29-443C-412B-BC2E-9019BBBF4189}" type="presParOf" srcId="{6E6BE602-0E9F-437A-9B95-4B36782BE942}" destId="{449E8881-2947-4110-80D4-E03C5F324C15}" srcOrd="2" destOrd="0" presId="urn:microsoft.com/office/officeart/2018/2/layout/IconVerticalSolidList"/>
    <dgm:cxn modelId="{1DCB0420-B7EB-4889-B4E6-39BEAA724B52}" type="presParOf" srcId="{6E6BE602-0E9F-437A-9B95-4B36782BE942}" destId="{683B7F20-D93F-4C8B-A1B5-74D853872433}" srcOrd="3" destOrd="0" presId="urn:microsoft.com/office/officeart/2018/2/layout/IconVerticalSolidList"/>
    <dgm:cxn modelId="{2D2840A9-03E3-4385-8A8D-DE17610CFEF3}" type="presParOf" srcId="{15083D2B-548B-4E29-A2DB-6C68C24C92D9}" destId="{9F58FD4A-55B0-4B0A-A815-98EAE9D17780}" srcOrd="1" destOrd="0" presId="urn:microsoft.com/office/officeart/2018/2/layout/IconVerticalSolidList"/>
    <dgm:cxn modelId="{931CB02E-9BAE-4945-BB78-684518F32FED}" type="presParOf" srcId="{15083D2B-548B-4E29-A2DB-6C68C24C92D9}" destId="{26FB8500-A3A2-4BB4-A7F1-DEA1BC2E4AD3}" srcOrd="2" destOrd="0" presId="urn:microsoft.com/office/officeart/2018/2/layout/IconVerticalSolidList"/>
    <dgm:cxn modelId="{A79E04B5-696E-44C5-895E-ADB10590D66D}" type="presParOf" srcId="{26FB8500-A3A2-4BB4-A7F1-DEA1BC2E4AD3}" destId="{3A8EEA64-23CA-42C0-A104-6209EEAD56D9}" srcOrd="0" destOrd="0" presId="urn:microsoft.com/office/officeart/2018/2/layout/IconVerticalSolidList"/>
    <dgm:cxn modelId="{D1496AC3-C204-44DE-B928-3810797122A9}" type="presParOf" srcId="{26FB8500-A3A2-4BB4-A7F1-DEA1BC2E4AD3}" destId="{F39C49E7-6B18-42E2-BD6D-EE39379DC76E}" srcOrd="1" destOrd="0" presId="urn:microsoft.com/office/officeart/2018/2/layout/IconVerticalSolidList"/>
    <dgm:cxn modelId="{104560F7-436E-4509-BC5F-B946B95C4997}" type="presParOf" srcId="{26FB8500-A3A2-4BB4-A7F1-DEA1BC2E4AD3}" destId="{975D1386-0147-41B7-8371-A768112586A2}" srcOrd="2" destOrd="0" presId="urn:microsoft.com/office/officeart/2018/2/layout/IconVerticalSolidList"/>
    <dgm:cxn modelId="{55146B28-AB29-429D-8CE4-F1C005DC754C}" type="presParOf" srcId="{26FB8500-A3A2-4BB4-A7F1-DEA1BC2E4AD3}" destId="{F6C1BFF0-3BFC-4BBE-82D9-6BCE6D75FB91}" srcOrd="3" destOrd="0" presId="urn:microsoft.com/office/officeart/2018/2/layout/IconVerticalSolidList"/>
    <dgm:cxn modelId="{CD40E2C6-EFD6-4623-A4CA-CAD175196582}" type="presParOf" srcId="{15083D2B-548B-4E29-A2DB-6C68C24C92D9}" destId="{B3A692DE-63C1-4DC4-AB73-6AB110C17564}" srcOrd="3" destOrd="0" presId="urn:microsoft.com/office/officeart/2018/2/layout/IconVerticalSolidList"/>
    <dgm:cxn modelId="{EC1E51A8-FF45-4BE4-9123-AB4EB1EFF8C0}" type="presParOf" srcId="{15083D2B-548B-4E29-A2DB-6C68C24C92D9}" destId="{E8E4FBA5-1A6F-4149-B649-477FBDD8FD11}" srcOrd="4" destOrd="0" presId="urn:microsoft.com/office/officeart/2018/2/layout/IconVerticalSolidList"/>
    <dgm:cxn modelId="{B2D2EA08-AB09-49CC-A9FD-23BB285164C8}" type="presParOf" srcId="{E8E4FBA5-1A6F-4149-B649-477FBDD8FD11}" destId="{AF507FEF-F90A-4142-AAA5-BFD0E24E0120}" srcOrd="0" destOrd="0" presId="urn:microsoft.com/office/officeart/2018/2/layout/IconVerticalSolidList"/>
    <dgm:cxn modelId="{9F240CA0-EAD0-4077-BE35-8F076C89CF9A}" type="presParOf" srcId="{E8E4FBA5-1A6F-4149-B649-477FBDD8FD11}" destId="{89E003FF-2DC8-4CB6-8A42-20943E0ABA1E}" srcOrd="1" destOrd="0" presId="urn:microsoft.com/office/officeart/2018/2/layout/IconVerticalSolidList"/>
    <dgm:cxn modelId="{06300EDE-9C87-439E-9CDD-59B275BDD6FE}" type="presParOf" srcId="{E8E4FBA5-1A6F-4149-B649-477FBDD8FD11}" destId="{9789A38F-DFE9-4AC3-A815-EDD786BA9358}" srcOrd="2" destOrd="0" presId="urn:microsoft.com/office/officeart/2018/2/layout/IconVerticalSolidList"/>
    <dgm:cxn modelId="{B11DCCBE-89FF-454D-8382-BD0E5849842F}" type="presParOf" srcId="{E8E4FBA5-1A6F-4149-B649-477FBDD8FD11}" destId="{1BD96C72-4D20-4308-ACF0-B86BAB2212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058FD-17C0-4DDB-AFD9-741D6826CB8C}">
      <dsp:nvSpPr>
        <dsp:cNvPr id="0" name=""/>
        <dsp:cNvSpPr/>
      </dsp:nvSpPr>
      <dsp:spPr>
        <a:xfrm>
          <a:off x="0" y="0"/>
          <a:ext cx="4795678" cy="14763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H-1B visas are a category of employment-based, non-immigrant visas for temporary foreign workers in the United States. </a:t>
          </a:r>
        </a:p>
      </dsp:txBody>
      <dsp:txXfrm>
        <a:off x="43242" y="43242"/>
        <a:ext cx="3202554" cy="1389891"/>
      </dsp:txXfrm>
    </dsp:sp>
    <dsp:sp modelId="{B95B2392-B948-4706-928B-5814C502B08C}">
      <dsp:nvSpPr>
        <dsp:cNvPr id="0" name=""/>
        <dsp:cNvSpPr/>
      </dsp:nvSpPr>
      <dsp:spPr>
        <a:xfrm>
          <a:off x="423148" y="1722437"/>
          <a:ext cx="4795678" cy="14763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Most common visa status applied for and held by international students once they complete college or higher education and begin working in a full-time position.</a:t>
          </a:r>
        </a:p>
      </dsp:txBody>
      <dsp:txXfrm>
        <a:off x="466390" y="1765679"/>
        <a:ext cx="3326402" cy="1389891"/>
      </dsp:txXfrm>
    </dsp:sp>
    <dsp:sp modelId="{A68ABA49-318A-49C6-9506-65E395B7A99E}">
      <dsp:nvSpPr>
        <dsp:cNvPr id="0" name=""/>
        <dsp:cNvSpPr/>
      </dsp:nvSpPr>
      <dsp:spPr>
        <a:xfrm>
          <a:off x="846296" y="3444875"/>
          <a:ext cx="4795678" cy="14763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project predicts the probability of getting H1B status of such employees and students</a:t>
          </a:r>
        </a:p>
      </dsp:txBody>
      <dsp:txXfrm>
        <a:off x="889538" y="3488117"/>
        <a:ext cx="3326402" cy="1389891"/>
      </dsp:txXfrm>
    </dsp:sp>
    <dsp:sp modelId="{4B5A53EF-B9FE-49CB-AB7A-AB404ACADD11}">
      <dsp:nvSpPr>
        <dsp:cNvPr id="0" name=""/>
        <dsp:cNvSpPr/>
      </dsp:nvSpPr>
      <dsp:spPr>
        <a:xfrm>
          <a:off x="3836035" y="1119584"/>
          <a:ext cx="959643" cy="9596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51955" y="1119584"/>
        <a:ext cx="527803" cy="722131"/>
      </dsp:txXfrm>
    </dsp:sp>
    <dsp:sp modelId="{BFD4BEA5-1852-40D2-B934-FB77D9EEE656}">
      <dsp:nvSpPr>
        <dsp:cNvPr id="0" name=""/>
        <dsp:cNvSpPr/>
      </dsp:nvSpPr>
      <dsp:spPr>
        <a:xfrm>
          <a:off x="4259183" y="2832179"/>
          <a:ext cx="959643" cy="95964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75103" y="2832179"/>
        <a:ext cx="527803" cy="722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2CCD8-4BEA-4DA8-986E-571ADFAD3FC5}">
      <dsp:nvSpPr>
        <dsp:cNvPr id="0" name=""/>
        <dsp:cNvSpPr/>
      </dsp:nvSpPr>
      <dsp:spPr>
        <a:xfrm>
          <a:off x="0" y="3844"/>
          <a:ext cx="5641974" cy="8189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DCE8F-12A2-467B-9185-C8D350E9D272}">
      <dsp:nvSpPr>
        <dsp:cNvPr id="0" name=""/>
        <dsp:cNvSpPr/>
      </dsp:nvSpPr>
      <dsp:spPr>
        <a:xfrm>
          <a:off x="247725" y="188103"/>
          <a:ext cx="450409" cy="4504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9174D-8D1B-4108-9F86-42EB58B0912F}">
      <dsp:nvSpPr>
        <dsp:cNvPr id="0" name=""/>
        <dsp:cNvSpPr/>
      </dsp:nvSpPr>
      <dsp:spPr>
        <a:xfrm>
          <a:off x="945860" y="3844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Since, It’s a classification problem, we chose K-nearest neighbor(kNN) algorithm </a:t>
          </a:r>
        </a:p>
      </dsp:txBody>
      <dsp:txXfrm>
        <a:off x="945860" y="3844"/>
        <a:ext cx="4696114" cy="818926"/>
      </dsp:txXfrm>
    </dsp:sp>
    <dsp:sp modelId="{75A35113-3F20-4008-9151-07CBF43274D8}">
      <dsp:nvSpPr>
        <dsp:cNvPr id="0" name=""/>
        <dsp:cNvSpPr/>
      </dsp:nvSpPr>
      <dsp:spPr>
        <a:xfrm>
          <a:off x="0" y="1027503"/>
          <a:ext cx="5641974" cy="8189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15777-093D-46C5-9AB1-D62CCBFEF00E}">
      <dsp:nvSpPr>
        <dsp:cNvPr id="0" name=""/>
        <dsp:cNvSpPr/>
      </dsp:nvSpPr>
      <dsp:spPr>
        <a:xfrm>
          <a:off x="247725" y="1211761"/>
          <a:ext cx="450409" cy="4504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337B1-182A-4BBC-A9F4-5BC2FD1627E0}">
      <dsp:nvSpPr>
        <dsp:cNvPr id="0" name=""/>
        <dsp:cNvSpPr/>
      </dsp:nvSpPr>
      <dsp:spPr>
        <a:xfrm>
          <a:off x="945860" y="1027503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 of 1 lakh data, we are splitting data as follows :</a:t>
          </a:r>
        </a:p>
      </dsp:txBody>
      <dsp:txXfrm>
        <a:off x="945860" y="1027503"/>
        <a:ext cx="4696114" cy="818926"/>
      </dsp:txXfrm>
    </dsp:sp>
    <dsp:sp modelId="{E7D559F3-EEE5-4D6A-8E34-23EBD17DA43B}">
      <dsp:nvSpPr>
        <dsp:cNvPr id="0" name=""/>
        <dsp:cNvSpPr/>
      </dsp:nvSpPr>
      <dsp:spPr>
        <a:xfrm>
          <a:off x="0" y="2051161"/>
          <a:ext cx="5641974" cy="8189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0C06E-9AC9-43D3-A68B-FA7FAD0B4975}">
      <dsp:nvSpPr>
        <dsp:cNvPr id="0" name=""/>
        <dsp:cNvSpPr/>
      </dsp:nvSpPr>
      <dsp:spPr>
        <a:xfrm>
          <a:off x="247725" y="2235420"/>
          <a:ext cx="450409" cy="4504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47C00-FFD1-4374-8FAF-A121254E9EA2}">
      <dsp:nvSpPr>
        <dsp:cNvPr id="0" name=""/>
        <dsp:cNvSpPr/>
      </dsp:nvSpPr>
      <dsp:spPr>
        <a:xfrm>
          <a:off x="945860" y="2051161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70,000 – Training</a:t>
          </a:r>
        </a:p>
      </dsp:txBody>
      <dsp:txXfrm>
        <a:off x="945860" y="2051161"/>
        <a:ext cx="4696114" cy="818926"/>
      </dsp:txXfrm>
    </dsp:sp>
    <dsp:sp modelId="{7A5EAB05-726B-4D01-A227-B69B5B39A9F8}">
      <dsp:nvSpPr>
        <dsp:cNvPr id="0" name=""/>
        <dsp:cNvSpPr/>
      </dsp:nvSpPr>
      <dsp:spPr>
        <a:xfrm>
          <a:off x="0" y="3074820"/>
          <a:ext cx="5641974" cy="8189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30CA5-5A7C-4602-A61A-5BC445345AB6}">
      <dsp:nvSpPr>
        <dsp:cNvPr id="0" name=""/>
        <dsp:cNvSpPr/>
      </dsp:nvSpPr>
      <dsp:spPr>
        <a:xfrm>
          <a:off x="247725" y="3259078"/>
          <a:ext cx="450409" cy="4504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832BF-5015-47C3-A397-22F9AFA1606F}">
      <dsp:nvSpPr>
        <dsp:cNvPr id="0" name=""/>
        <dsp:cNvSpPr/>
      </dsp:nvSpPr>
      <dsp:spPr>
        <a:xfrm>
          <a:off x="945860" y="3074820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15000 – Validation</a:t>
          </a:r>
        </a:p>
      </dsp:txBody>
      <dsp:txXfrm>
        <a:off x="945860" y="3074820"/>
        <a:ext cx="4696114" cy="818926"/>
      </dsp:txXfrm>
    </dsp:sp>
    <dsp:sp modelId="{0BF8212B-ACAC-4EC2-860F-FEB28DCEC6C5}">
      <dsp:nvSpPr>
        <dsp:cNvPr id="0" name=""/>
        <dsp:cNvSpPr/>
      </dsp:nvSpPr>
      <dsp:spPr>
        <a:xfrm>
          <a:off x="0" y="4098478"/>
          <a:ext cx="5641974" cy="81892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5156C-D1A1-4D4F-A52B-DD44E98C592A}">
      <dsp:nvSpPr>
        <dsp:cNvPr id="0" name=""/>
        <dsp:cNvSpPr/>
      </dsp:nvSpPr>
      <dsp:spPr>
        <a:xfrm>
          <a:off x="247725" y="4282737"/>
          <a:ext cx="450409" cy="4504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54A58-682D-47B7-995E-78877CD16831}">
      <dsp:nvSpPr>
        <dsp:cNvPr id="0" name=""/>
        <dsp:cNvSpPr/>
      </dsp:nvSpPr>
      <dsp:spPr>
        <a:xfrm>
          <a:off x="945860" y="4098478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15000 – Testing</a:t>
          </a:r>
        </a:p>
      </dsp:txBody>
      <dsp:txXfrm>
        <a:off x="945860" y="4098478"/>
        <a:ext cx="4696114" cy="8189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C4619-0F7A-4074-A387-58F3400918F5}">
      <dsp:nvSpPr>
        <dsp:cNvPr id="0" name=""/>
        <dsp:cNvSpPr/>
      </dsp:nvSpPr>
      <dsp:spPr>
        <a:xfrm>
          <a:off x="0" y="60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401D8-5700-4F03-B6FD-9CEEE9A518DE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B7F20-D93F-4C8B-A1B5-74D853872433}">
      <dsp:nvSpPr>
        <dsp:cNvPr id="0" name=""/>
        <dsp:cNvSpPr/>
      </dsp:nvSpPr>
      <dsp:spPr>
        <a:xfrm>
          <a:off x="1623616" y="60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Accuracy Score – 0.885</a:t>
          </a:r>
        </a:p>
      </dsp:txBody>
      <dsp:txXfrm>
        <a:off x="1623616" y="600"/>
        <a:ext cx="4018358" cy="1405728"/>
      </dsp:txXfrm>
    </dsp:sp>
    <dsp:sp modelId="{3A8EEA64-23CA-42C0-A104-6209EEAD56D9}">
      <dsp:nvSpPr>
        <dsp:cNvPr id="0" name=""/>
        <dsp:cNvSpPr/>
      </dsp:nvSpPr>
      <dsp:spPr>
        <a:xfrm>
          <a:off x="0" y="175776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C49E7-6B18-42E2-BD6D-EE39379DC76E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1BFF0-3BFC-4BBE-82D9-6BCE6D75FB91}">
      <dsp:nvSpPr>
        <dsp:cNvPr id="0" name=""/>
        <dsp:cNvSpPr/>
      </dsp:nvSpPr>
      <dsp:spPr>
        <a:xfrm>
          <a:off x="1623616" y="175776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Matthews Correlation Coefficient – 0.308</a:t>
          </a:r>
        </a:p>
      </dsp:txBody>
      <dsp:txXfrm>
        <a:off x="1623616" y="1757760"/>
        <a:ext cx="4018358" cy="1405728"/>
      </dsp:txXfrm>
    </dsp:sp>
    <dsp:sp modelId="{AF507FEF-F90A-4142-AAA5-BFD0E24E0120}">
      <dsp:nvSpPr>
        <dsp:cNvPr id="0" name=""/>
        <dsp:cNvSpPr/>
      </dsp:nvSpPr>
      <dsp:spPr>
        <a:xfrm>
          <a:off x="0" y="3514921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003FF-2DC8-4CB6-8A42-20943E0ABA1E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96C72-4D20-4308-ACF0-B86BAB22127F}">
      <dsp:nvSpPr>
        <dsp:cNvPr id="0" name=""/>
        <dsp:cNvSpPr/>
      </dsp:nvSpPr>
      <dsp:spPr>
        <a:xfrm>
          <a:off x="1623616" y="3514921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F1 Score - 0.885</a:t>
          </a:r>
        </a:p>
      </dsp:txBody>
      <dsp:txXfrm>
        <a:off x="1623616" y="3514921"/>
        <a:ext cx="4018358" cy="1405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4E05E34-E2C2-425E-AC11-FF7125EFD847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9200-FBC5-46B7-8CBE-BFC57B6D789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47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5E34-E2C2-425E-AC11-FF7125EFD847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9200-FBC5-46B7-8CBE-BFC57B6D7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5E34-E2C2-425E-AC11-FF7125EFD847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9200-FBC5-46B7-8CBE-BFC57B6D789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5E34-E2C2-425E-AC11-FF7125EFD847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9200-FBC5-46B7-8CBE-BFC57B6D7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0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5E34-E2C2-425E-AC11-FF7125EFD847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9200-FBC5-46B7-8CBE-BFC57B6D789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03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5E34-E2C2-425E-AC11-FF7125EFD847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9200-FBC5-46B7-8CBE-BFC57B6D7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0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5E34-E2C2-425E-AC11-FF7125EFD847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9200-FBC5-46B7-8CBE-BFC57B6D7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5E34-E2C2-425E-AC11-FF7125EFD847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9200-FBC5-46B7-8CBE-BFC57B6D7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5E34-E2C2-425E-AC11-FF7125EFD847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9200-FBC5-46B7-8CBE-BFC57B6D7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9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5E34-E2C2-425E-AC11-FF7125EFD847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9200-FBC5-46B7-8CBE-BFC57B6D7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5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5E34-E2C2-425E-AC11-FF7125EFD847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9200-FBC5-46B7-8CBE-BFC57B6D789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8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4E05E34-E2C2-425E-AC11-FF7125EFD847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399200-FBC5-46B7-8CBE-BFC57B6D789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7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3D44D-C626-4F0E-9A2D-6549FCDE2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39" b="576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2AB72-751E-4B65-A212-EBB919919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439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H-1B Visa Petitions 2011-2016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TEAM : SHAATAS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A63A6-22D5-49D2-8B34-94B23E146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40" y="4608576"/>
            <a:ext cx="3205640" cy="774186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	ARAVINTH RAJ SC</a:t>
            </a:r>
          </a:p>
          <a:p>
            <a:pPr algn="r"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	NITIN SUNDA</a:t>
            </a:r>
          </a:p>
          <a:p>
            <a:pPr algn="r"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	NIKHIL KUKREJA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5829" y="4508519"/>
            <a:ext cx="2926080" cy="0"/>
          </a:xfrm>
          <a:prstGeom prst="line">
            <a:avLst/>
          </a:prstGeom>
          <a:ln w="19050">
            <a:solidFill>
              <a:srgbClr val="5C8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10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44AD3-AFD3-421E-B7CD-18385ACA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694971D-FD27-46FB-AF3B-46D8535E3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893095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81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444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EE982-3A00-4F75-AECF-B23D0710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1245F-EBE0-473F-A0B4-6396160E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09345"/>
            <a:ext cx="6007027" cy="4023360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Data consists of 1 lakh rows and 10 columns.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These are the features :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BEFF2-909E-45A8-BC55-F4FFF2EE3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8" r="42702" b="-1"/>
          <a:stretch/>
        </p:blipFill>
        <p:spPr>
          <a:xfrm>
            <a:off x="7552266" y="-204271"/>
            <a:ext cx="4639734" cy="6857990"/>
          </a:xfrm>
          <a:prstGeom prst="rect">
            <a:avLst/>
          </a:prstGeom>
        </p:spPr>
      </p:pic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2C8BFBAE-1E13-46AA-8BD8-8E4964B4E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05429"/>
              </p:ext>
            </p:extLst>
          </p:nvPr>
        </p:nvGraphicFramePr>
        <p:xfrm>
          <a:off x="825369" y="3142353"/>
          <a:ext cx="6555820" cy="244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910">
                  <a:extLst>
                    <a:ext uri="{9D8B030D-6E8A-4147-A177-3AD203B41FA5}">
                      <a16:colId xmlns:a16="http://schemas.microsoft.com/office/drawing/2014/main" val="844915150"/>
                    </a:ext>
                  </a:extLst>
                </a:gridCol>
                <a:gridCol w="3277910">
                  <a:extLst>
                    <a:ext uri="{9D8B030D-6E8A-4147-A177-3AD203B41FA5}">
                      <a16:colId xmlns:a16="http://schemas.microsoft.com/office/drawing/2014/main" val="3818966755"/>
                    </a:ext>
                  </a:extLst>
                </a:gridCol>
              </a:tblGrid>
              <a:tr h="489548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CASE_STATUS</a:t>
                      </a:r>
                      <a:endParaRPr lang="en-US" sz="1800" dirty="0"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46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EMPLOYER_NAME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4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349048"/>
                  </a:ext>
                </a:extLst>
              </a:tr>
              <a:tr h="48954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SOC_NAME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46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4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85496"/>
                  </a:ext>
                </a:extLst>
              </a:tr>
              <a:tr h="48954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PREVAILING_WAGE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46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FULL_TIME_POSITION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4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984622"/>
                  </a:ext>
                </a:extLst>
              </a:tr>
              <a:tr h="48954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46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WORKSITE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4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850955"/>
                  </a:ext>
                </a:extLst>
              </a:tr>
              <a:tr h="48954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ION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4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IAT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4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28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84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72BAC-C367-4978-980E-EFDE7710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Choosing the correct model 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F7A7617D-C7E4-45EB-89D7-F6E078ED951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6676935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67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9A3FD3A-4B27-4028-BA57-0810F205B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461F8B-A17E-4AE4-92BC-BA2E49E1A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CD766-EEDD-42BF-9616-6E8D1578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Data pre-processing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F76F0-7EF8-4D17-ADB0-89981A284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21" y="3849539"/>
            <a:ext cx="3004195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FFFFFF"/>
                </a:solidFill>
              </a:rPr>
              <a:t>Many missing values were found in the column ION and IAT .We decided to drop the columns.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450F13-FCAB-474F-93BB-70469013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FD4DF8-0DC6-4144-982F-A99DFBBC6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899" y="2402241"/>
            <a:ext cx="3659111" cy="274433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E7859C-56C8-49DC-ABF5-6C538427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E9BAC9-D24C-4E95-ADB2-5EE4861AF3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754" y="2313975"/>
            <a:ext cx="3644400" cy="301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77C2F-B530-41F2-A7B3-0097ED24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OUTCOME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06FBC92-D2ED-4D64-B3E3-3D8B00B263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9793318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79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7250-F61D-45C8-B228-55DE4196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AC34BA-9419-44D1-A2BA-EC3CB159F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8" y="2084832"/>
            <a:ext cx="7918316" cy="4014411"/>
          </a:xfrm>
        </p:spPr>
      </p:pic>
    </p:spTree>
    <p:extLst>
      <p:ext uri="{BB962C8B-B14F-4D97-AF65-F5344CB8AC3E}">
        <p14:creationId xmlns:p14="http://schemas.microsoft.com/office/powerpoint/2010/main" val="5661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3FB8C-5B58-406D-90BF-816E5736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TESTING MODEL</a:t>
            </a:r>
          </a:p>
        </p:txBody>
      </p: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EFBA-CBE2-4F87-B7EA-7DEA2A4B6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 test data, many rows were missing from columns ION and IAT</a:t>
            </a:r>
          </a:p>
          <a:p>
            <a:r>
              <a:rPr lang="en-US" dirty="0">
                <a:solidFill>
                  <a:srgbClr val="FFFFFF"/>
                </a:solidFill>
              </a:rPr>
              <a:t>We dropped those columns.</a:t>
            </a:r>
          </a:p>
        </p:txBody>
      </p:sp>
      <p:pic>
        <p:nvPicPr>
          <p:cNvPr id="6" name="Content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60A7A12-60D5-4517-92F5-D37BD03C87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82954"/>
            <a:ext cx="5455921" cy="469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0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395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996A9-A3A5-47AF-BE91-CB8B3A7C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1C7B-A7A4-406A-BB20-23F150A92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6007027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After pre-processing, these are our prediction scores for the trained model which we saved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ACCURACY SCORE– 0.907</a:t>
            </a:r>
          </a:p>
          <a:p>
            <a:r>
              <a:rPr lang="en-US">
                <a:solidFill>
                  <a:srgbClr val="FFFFFF"/>
                </a:solidFill>
              </a:rPr>
              <a:t>F1 SCORE – 0.907</a:t>
            </a: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64375F33-235A-457E-953B-168B7DEEE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61" r="31398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93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242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H-1B Visa Petitions 2011-2016 TEAM : SHAATAS </vt:lpstr>
      <vt:lpstr>INTRODUCTON</vt:lpstr>
      <vt:lpstr>DATA</vt:lpstr>
      <vt:lpstr>Choosing the correct model </vt:lpstr>
      <vt:lpstr>Data pre-processing</vt:lpstr>
      <vt:lpstr>TRAINING OUTCOME</vt:lpstr>
      <vt:lpstr>CONFUSION MATRIX</vt:lpstr>
      <vt:lpstr>TESTING MODEL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H-1B Visa Petitions 2011-2016 TEAM : SHATAS</dc:title>
  <dc:creator>sunda.n@husky.neu.edu</dc:creator>
  <cp:lastModifiedBy>Aravinth Raj</cp:lastModifiedBy>
  <cp:revision>4</cp:revision>
  <dcterms:created xsi:type="dcterms:W3CDTF">2020-04-17T02:48:10Z</dcterms:created>
  <dcterms:modified xsi:type="dcterms:W3CDTF">2020-04-17T03:43:28Z</dcterms:modified>
</cp:coreProperties>
</file>