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6" r:id="rId3"/>
    <p:sldId id="258" r:id="rId4"/>
    <p:sldId id="262" r:id="rId5"/>
    <p:sldId id="259" r:id="rId6"/>
    <p:sldId id="261" r:id="rId7"/>
    <p:sldId id="260" r:id="rId8"/>
    <p:sldId id="25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65582"/>
  </p:normalViewPr>
  <p:slideViewPr>
    <p:cSldViewPr snapToGrid="0" snapToObjects="1">
      <p:cViewPr varScale="1">
        <p:scale>
          <a:sx n="47" d="100"/>
          <a:sy n="47" d="100"/>
        </p:scale>
        <p:origin x="15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7DB09-B5A5-4244-B11A-8EE3FB3F222D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BF2B8-8B9D-3D4F-A038-DFFACB874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3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BF2B8-8B9D-3D4F-A038-DFFACB874F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most important, unique</a:t>
            </a:r>
            <a:r>
              <a:rPr lang="en-US" baseline="0" dirty="0"/>
              <a:t> twist on exercise</a:t>
            </a:r>
          </a:p>
          <a:p>
            <a:r>
              <a:rPr lang="en-US" baseline="0" dirty="0"/>
              <a:t>Can be good for accountability</a:t>
            </a:r>
          </a:p>
          <a:p>
            <a:endParaRPr lang="en-US" baseline="0" dirty="0"/>
          </a:p>
          <a:p>
            <a:r>
              <a:rPr lang="en-US" dirty="0"/>
              <a:t>2: because</a:t>
            </a:r>
            <a:r>
              <a:rPr lang="en-US" baseline="0" dirty="0"/>
              <a:t> you are matched with someone of similar age and grouped by gender, you’re guaranteed to find someone close to your level of skill</a:t>
            </a:r>
          </a:p>
          <a:p>
            <a:endParaRPr lang="en-US" baseline="0" dirty="0"/>
          </a:p>
          <a:p>
            <a:r>
              <a:rPr lang="en-US" baseline="0" dirty="0"/>
              <a:t>3: to get people to try new things. By designing an interface to easily find events in any area, we are encouraging people to match through more than their main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BF2B8-8B9D-3D4F-A038-DFFACB874F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5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design a profile</a:t>
            </a:r>
            <a:r>
              <a:rPr lang="en-US" baseline="0" dirty="0"/>
              <a:t> that includes your name and basic information that will be used to match your fitness interests</a:t>
            </a:r>
          </a:p>
          <a:p>
            <a:endParaRPr lang="en-US" baseline="0" dirty="0"/>
          </a:p>
          <a:p>
            <a:r>
              <a:rPr lang="en-US" baseline="0" dirty="0"/>
              <a:t>2: choose what activities you would like to find workout friends for</a:t>
            </a:r>
          </a:p>
          <a:p>
            <a:endParaRPr lang="en-US" baseline="0" dirty="0"/>
          </a:p>
          <a:p>
            <a:r>
              <a:rPr lang="en-US" baseline="0" dirty="0"/>
              <a:t>3: meet your match and discuss plans for meeting and playing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BF2B8-8B9D-3D4F-A038-DFFACB874F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especially useful for</a:t>
            </a:r>
            <a:r>
              <a:rPr lang="en-US" baseline="0" dirty="0"/>
              <a:t> college campuses; ex. Soccer fields at GT and pick up games</a:t>
            </a:r>
          </a:p>
          <a:p>
            <a:endParaRPr lang="en-US" baseline="0" dirty="0"/>
          </a:p>
          <a:p>
            <a:r>
              <a:rPr lang="en-US" baseline="0" dirty="0"/>
              <a:t>2: problem in small cities where not enough friends can get together, now you can meet up with people with the same problem; nice for 1v1 sports like tennis or if you need a gym friend</a:t>
            </a:r>
          </a:p>
          <a:p>
            <a:endParaRPr lang="en-US" baseline="0" dirty="0"/>
          </a:p>
          <a:p>
            <a:r>
              <a:rPr lang="en-US" dirty="0"/>
              <a:t>3: win win</a:t>
            </a:r>
            <a:r>
              <a:rPr lang="en-US" baseline="0" dirty="0"/>
              <a:t> scenario- make friends and get a workout in, no matter how intense it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BF2B8-8B9D-3D4F-A038-DFFACB874F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0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if we can get a sponsor</a:t>
            </a:r>
            <a:r>
              <a:rPr lang="en-US" baseline="0" dirty="0"/>
              <a:t> we can integrate a shop option related to the user’s sports</a:t>
            </a:r>
          </a:p>
          <a:p>
            <a:endParaRPr lang="en-US" baseline="0" dirty="0"/>
          </a:p>
          <a:p>
            <a:r>
              <a:rPr lang="en-US" baseline="0" dirty="0"/>
              <a:t>2: so you don’t have to constantly check your phone, you will be able to receive notifications for your sports events</a:t>
            </a:r>
          </a:p>
          <a:p>
            <a:endParaRPr lang="en-US" baseline="0" dirty="0"/>
          </a:p>
          <a:p>
            <a:r>
              <a:rPr lang="en-US" baseline="0" dirty="0"/>
              <a:t>3: we will include cardio and gym workout pairings for people who want to run, bike, or swim together or need a gym partner of similar 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BF2B8-8B9D-3D4F-A038-DFFACB874F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3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BF2B8-8B9D-3D4F-A038-DFFACB874F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03" y="0"/>
            <a:ext cx="1557008" cy="1557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3200"/>
            <a:ext cx="9905999" cy="64008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How do you find people to workout with or play sports with at a short notice?</a:t>
            </a:r>
          </a:p>
        </p:txBody>
      </p:sp>
    </p:spTree>
    <p:extLst>
      <p:ext uri="{BB962C8B-B14F-4D97-AF65-F5344CB8AC3E}">
        <p14:creationId xmlns:p14="http://schemas.microsoft.com/office/powerpoint/2010/main" val="2604890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App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0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Fitso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“Play AND TRAIN TOGETHER”</a:t>
            </a:r>
          </a:p>
          <a:p>
            <a:endParaRPr lang="en-US" sz="3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03" y="0"/>
            <a:ext cx="1557008" cy="1557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6881" y="6014720"/>
            <a:ext cx="44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Meredith, Raj, Rodrigo &amp; </a:t>
            </a:r>
            <a:r>
              <a:rPr lang="en-IN" dirty="0" err="1"/>
              <a:t>Akarsh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70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OUR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85346"/>
            <a:ext cx="9905999" cy="354171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Incorporate relationships in exercise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Involve every level of athlete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Encourage trying new things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03" y="0"/>
            <a:ext cx="1557008" cy="15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8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Multifaceted peer matching through our matching algorithm  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In-app messenger</a:t>
            </a:r>
          </a:p>
          <a:p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FitScore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- Our universal measurement of activity 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Support for 4 sports (many more to come)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772" y="2249487"/>
            <a:ext cx="10095548" cy="3541714"/>
          </a:xfrm>
        </p:spPr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Sign up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Choose your activities  Find your match and get going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03" y="0"/>
            <a:ext cx="1557008" cy="15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The Matching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763" y="2041910"/>
            <a:ext cx="5507365" cy="3958839"/>
          </a:xfrm>
        </p:spPr>
      </p:pic>
      <p:sp>
        <p:nvSpPr>
          <p:cNvPr id="7" name="TextBox 6"/>
          <p:cNvSpPr txBox="1"/>
          <p:nvPr/>
        </p:nvSpPr>
        <p:spPr>
          <a:xfrm>
            <a:off x="7265027" y="2041910"/>
            <a:ext cx="3943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A few test cases:</a:t>
            </a:r>
          </a:p>
          <a:p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Ages 18 and 23, Skill level 3</a:t>
            </a:r>
          </a:p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	Match: 90%</a:t>
            </a:r>
          </a:p>
          <a:p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2. 	Ages 18 and 45, Skill 	level 3 and 4</a:t>
            </a:r>
          </a:p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	Match: 43.5%</a:t>
            </a:r>
          </a:p>
          <a:p>
            <a:pPr lvl="1"/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46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to fully utilize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fitso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Check for pick up games while home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new sports and activities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Challenge yourself with new opponents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Integrate your fitness wearables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Meet friends through a healthy lifestyle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03" y="0"/>
            <a:ext cx="1557008" cy="15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Future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 for more sports, and individual cardio and gym activities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Complete social media integration and user rating functionality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Notifications for nearby activities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Fitness wearable and Google Fit integration to track user activity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In-app fitness store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03" y="0"/>
            <a:ext cx="1557008" cy="15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5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Revenue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Sponsored products in the in-app fitness store</a:t>
            </a:r>
          </a:p>
          <a:p>
            <a:pPr marL="0" indent="0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Sponsored location suggestions (like gyms &amp; fields)</a:t>
            </a:r>
          </a:p>
          <a:p>
            <a:pPr marL="0" indent="0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Big data on fitness trends and preferences</a:t>
            </a:r>
          </a:p>
        </p:txBody>
      </p:sp>
    </p:spTree>
    <p:extLst>
      <p:ext uri="{BB962C8B-B14F-4D97-AF65-F5344CB8AC3E}">
        <p14:creationId xmlns:p14="http://schemas.microsoft.com/office/powerpoint/2010/main" val="1803785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rgbClr val="000000"/>
      </a:dk1>
      <a:lt1>
        <a:srgbClr val="FFFFFF"/>
      </a:lt1>
      <a:dk2>
        <a:srgbClr val="323232"/>
      </a:dk2>
      <a:lt2>
        <a:srgbClr val="F36527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1091</TotalTime>
  <Words>476</Words>
  <Application>Microsoft Office PowerPoint</Application>
  <PresentationFormat>Widescreen</PresentationFormat>
  <Paragraphs>75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Franklin Gothic Book</vt:lpstr>
      <vt:lpstr>Franklin Gothic Medium</vt:lpstr>
      <vt:lpstr>Segoe UI</vt:lpstr>
      <vt:lpstr>Trebuchet MS</vt:lpstr>
      <vt:lpstr>Wingdings</vt:lpstr>
      <vt:lpstr>Circuit</vt:lpstr>
      <vt:lpstr>PowerPoint Presentation</vt:lpstr>
      <vt:lpstr>Fitso</vt:lpstr>
      <vt:lpstr>OUR MISSION</vt:lpstr>
      <vt:lpstr>Features</vt:lpstr>
      <vt:lpstr>How it works</vt:lpstr>
      <vt:lpstr>The Matching Algorithm</vt:lpstr>
      <vt:lpstr>How to fully utilize fitso </vt:lpstr>
      <vt:lpstr>Future Updates</vt:lpstr>
      <vt:lpstr>Revenue generation</vt:lpstr>
      <vt:lpstr>App 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Fitso</dc:title>
  <dc:creator>Caveney, Meredith A</dc:creator>
  <cp:lastModifiedBy>hemrajanisunil</cp:lastModifiedBy>
  <cp:revision>33</cp:revision>
  <dcterms:created xsi:type="dcterms:W3CDTF">2016-09-24T05:50:34Z</dcterms:created>
  <dcterms:modified xsi:type="dcterms:W3CDTF">2016-09-25T10:37:54Z</dcterms:modified>
</cp:coreProperties>
</file>