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66" r:id="rId5"/>
    <p:sldId id="362" r:id="rId6"/>
    <p:sldId id="373" r:id="rId7"/>
    <p:sldId id="363" r:id="rId8"/>
    <p:sldId id="364" r:id="rId9"/>
    <p:sldId id="374" r:id="rId10"/>
    <p:sldId id="375" r:id="rId11"/>
    <p:sldId id="376" r:id="rId12"/>
    <p:sldId id="368" r:id="rId13"/>
    <p:sldId id="366" r:id="rId14"/>
    <p:sldId id="3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DED"/>
    <a:srgbClr val="F86F6C"/>
    <a:srgbClr val="688084"/>
    <a:srgbClr val="A01C55"/>
    <a:srgbClr val="FEF3E8"/>
    <a:srgbClr val="1D9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>
        <p:scale>
          <a:sx n="75" d="100"/>
          <a:sy n="75" d="100"/>
        </p:scale>
        <p:origin x="1408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2021-09-10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89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2021-09-10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45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2021-09-10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67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2021-09-10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66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2021-09-10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49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2021-09-10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05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2021-09-10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69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2021-09-10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79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2021-09-10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45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2021-09-10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2021-09-10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20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1C691-57A7-4E6E-8A87-5BFD671F1F9F}" type="datetimeFigureOut">
              <a:rPr lang="ko-KR" altLang="en-US" smtClean="0"/>
              <a:t>2021-09-10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49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D8F706A2-C89B-478F-8AE3-3E7143F079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633" y="1189626"/>
            <a:ext cx="4546735" cy="2728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4E85721-8F79-4F30-944A-0BE22C94ABC5}"/>
              </a:ext>
            </a:extLst>
          </p:cNvPr>
          <p:cNvSpPr txBox="1"/>
          <p:nvPr/>
        </p:nvSpPr>
        <p:spPr>
          <a:xfrm>
            <a:off x="5583681" y="4107543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</a:t>
            </a:r>
            <a:r>
              <a:rPr lang="ko-KR" altLang="en-US" sz="2000" dirty="0"/>
              <a:t>반 </a:t>
            </a:r>
            <a:r>
              <a:rPr lang="en-US" altLang="ko-KR" sz="2000" dirty="0"/>
              <a:t>6</a:t>
            </a:r>
            <a:r>
              <a:rPr lang="ko-KR" altLang="en-US" sz="2000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11048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2">
            <a:extLst>
              <a:ext uri="{FF2B5EF4-FFF2-40B4-BE49-F238E27FC236}">
                <a16:creationId xmlns="" xmlns:a16="http://schemas.microsoft.com/office/drawing/2014/main" id="{D15C6246-3EED-490B-AFBB-A4851F8A55A0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F86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2">
            <a:extLst>
              <a:ext uri="{FF2B5EF4-FFF2-40B4-BE49-F238E27FC236}">
                <a16:creationId xmlns="" xmlns:a16="http://schemas.microsoft.com/office/drawing/2014/main" id="{F799C824-2DAD-4033-AFFC-F31798B3E6DD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F86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16E213EB-D396-4FF5-A084-434D22BF2633}"/>
              </a:ext>
            </a:extLst>
          </p:cNvPr>
          <p:cNvSpPr txBox="1">
            <a:spLocks/>
          </p:cNvSpPr>
          <p:nvPr/>
        </p:nvSpPr>
        <p:spPr>
          <a:xfrm>
            <a:off x="431204" y="466728"/>
            <a:ext cx="5848254" cy="6093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5.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회원가입 페이지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BE5A964-C2AE-4B0A-ACED-DAE309CC7F11}"/>
              </a:ext>
            </a:extLst>
          </p:cNvPr>
          <p:cNvSpPr/>
          <p:nvPr/>
        </p:nvSpPr>
        <p:spPr>
          <a:xfrm>
            <a:off x="0" y="466728"/>
            <a:ext cx="258184" cy="718780"/>
          </a:xfrm>
          <a:prstGeom prst="rect">
            <a:avLst/>
          </a:prstGeom>
          <a:solidFill>
            <a:srgbClr val="F86F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DD771C44-E8A2-4ED9-A3EB-BA9E696500A2}"/>
              </a:ext>
            </a:extLst>
          </p:cNvPr>
          <p:cNvGrpSpPr/>
          <p:nvPr/>
        </p:nvGrpSpPr>
        <p:grpSpPr>
          <a:xfrm>
            <a:off x="9719178" y="5749445"/>
            <a:ext cx="2472822" cy="1072555"/>
            <a:chOff x="9719178" y="5749445"/>
            <a:chExt cx="2472822" cy="1072555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354AD699-CD3A-44C7-923D-E3095FED8641}"/>
                </a:ext>
              </a:extLst>
            </p:cNvPr>
            <p:cNvSpPr txBox="1"/>
            <p:nvPr/>
          </p:nvSpPr>
          <p:spPr>
            <a:xfrm>
              <a:off x="11167361" y="6421890"/>
              <a:ext cx="1024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B</a:t>
              </a:r>
              <a:r>
                <a:rPr lang="ko-KR" altLang="en-US" sz="2000" dirty="0"/>
                <a:t>반 </a:t>
              </a:r>
              <a:r>
                <a:rPr lang="en-US" altLang="ko-KR" sz="2000" dirty="0"/>
                <a:t>6</a:t>
              </a:r>
              <a:r>
                <a:rPr lang="ko-KR" altLang="en-US" sz="2000" dirty="0"/>
                <a:t>조</a:t>
              </a:r>
            </a:p>
          </p:txBody>
        </p:sp>
        <p:pic>
          <p:nvPicPr>
            <p:cNvPr id="30" name="그림 29">
              <a:extLst>
                <a:ext uri="{FF2B5EF4-FFF2-40B4-BE49-F238E27FC236}">
                  <a16:creationId xmlns="" xmlns:a16="http://schemas.microsoft.com/office/drawing/2014/main" id="{BC2F75BD-F9F2-42F9-BD62-24463534F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9178" y="5749445"/>
              <a:ext cx="1787592" cy="1072555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C6431172-E570-401A-953A-D2941AE22389}"/>
              </a:ext>
            </a:extLst>
          </p:cNvPr>
          <p:cNvGrpSpPr/>
          <p:nvPr/>
        </p:nvGrpSpPr>
        <p:grpSpPr>
          <a:xfrm>
            <a:off x="1913421" y="1185508"/>
            <a:ext cx="8365159" cy="5340443"/>
            <a:chOff x="2393667" y="1185508"/>
            <a:chExt cx="8365159" cy="5340443"/>
          </a:xfrm>
        </p:grpSpPr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3BCAD60E-E294-4B4B-824F-97C87364DC1F}"/>
                </a:ext>
              </a:extLst>
            </p:cNvPr>
            <p:cNvGrpSpPr/>
            <p:nvPr/>
          </p:nvGrpSpPr>
          <p:grpSpPr>
            <a:xfrm>
              <a:off x="2393667" y="1185508"/>
              <a:ext cx="3560295" cy="5340443"/>
              <a:chOff x="939134" y="1246321"/>
              <a:chExt cx="3560295" cy="5340443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134" y="1246321"/>
                <a:ext cx="3560295" cy="5340443"/>
              </a:xfrm>
              <a:prstGeom prst="rect">
                <a:avLst/>
              </a:prstGeom>
            </p:spPr>
          </p:pic>
          <p:sp>
            <p:nvSpPr>
              <p:cNvPr id="16" name="직사각형 15">
                <a:extLst>
                  <a:ext uri="{FF2B5EF4-FFF2-40B4-BE49-F238E27FC236}">
                    <a16:creationId xmlns="" xmlns:a16="http://schemas.microsoft.com/office/drawing/2014/main" id="{BE03EF26-FD0E-4A0F-BAA0-0B94205000AD}"/>
                  </a:ext>
                </a:extLst>
              </p:cNvPr>
              <p:cNvSpPr/>
              <p:nvPr/>
            </p:nvSpPr>
            <p:spPr>
              <a:xfrm>
                <a:off x="1433174" y="1967866"/>
                <a:ext cx="2117746" cy="2346815"/>
              </a:xfrm>
              <a:prstGeom prst="rect">
                <a:avLst/>
              </a:prstGeom>
              <a:noFill/>
              <a:ln w="28575">
                <a:solidFill>
                  <a:srgbClr val="F86F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C53F1AFD-1834-4F3D-87ED-DD2BF3696542}"/>
                  </a:ext>
                </a:extLst>
              </p:cNvPr>
              <p:cNvSpPr txBox="1"/>
              <p:nvPr/>
            </p:nvSpPr>
            <p:spPr>
              <a:xfrm>
                <a:off x="1010149" y="1914687"/>
                <a:ext cx="553799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dirty="0">
                    <a:solidFill>
                      <a:srgbClr val="F86F6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endParaRPr lang="ko-KR" altLang="en-US" sz="2800" dirty="0">
                  <a:solidFill>
                    <a:srgbClr val="F86F6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BE03EF26-FD0E-4A0F-BAA0-0B94205000AD}"/>
                  </a:ext>
                </a:extLst>
              </p:cNvPr>
              <p:cNvSpPr/>
              <p:nvPr/>
            </p:nvSpPr>
            <p:spPr>
              <a:xfrm>
                <a:off x="2152649" y="4405312"/>
                <a:ext cx="1202531" cy="452437"/>
              </a:xfrm>
              <a:prstGeom prst="rect">
                <a:avLst/>
              </a:prstGeom>
              <a:noFill/>
              <a:ln w="28575">
                <a:solidFill>
                  <a:srgbClr val="F86F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C53F1AFD-1834-4F3D-87ED-DD2BF3696542}"/>
                  </a:ext>
                </a:extLst>
              </p:cNvPr>
              <p:cNvSpPr txBox="1"/>
              <p:nvPr/>
            </p:nvSpPr>
            <p:spPr>
              <a:xfrm>
                <a:off x="1697897" y="4354526"/>
                <a:ext cx="553799" cy="5431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dirty="0">
                    <a:solidFill>
                      <a:srgbClr val="F86F6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  <a:endParaRPr lang="ko-KR" altLang="en-US" sz="2800" dirty="0">
                  <a:solidFill>
                    <a:srgbClr val="F86F6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BE03EF26-FD0E-4A0F-BAA0-0B94205000AD}"/>
                  </a:ext>
                </a:extLst>
              </p:cNvPr>
              <p:cNvSpPr/>
              <p:nvPr/>
            </p:nvSpPr>
            <p:spPr>
              <a:xfrm>
                <a:off x="2416969" y="4911307"/>
                <a:ext cx="664369" cy="506038"/>
              </a:xfrm>
              <a:prstGeom prst="rect">
                <a:avLst/>
              </a:prstGeom>
              <a:noFill/>
              <a:ln w="28575">
                <a:solidFill>
                  <a:srgbClr val="F86F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C53F1AFD-1834-4F3D-87ED-DD2BF3696542}"/>
                  </a:ext>
                </a:extLst>
              </p:cNvPr>
              <p:cNvSpPr txBox="1"/>
              <p:nvPr/>
            </p:nvSpPr>
            <p:spPr>
              <a:xfrm>
                <a:off x="1927756" y="4874243"/>
                <a:ext cx="553799" cy="54310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dirty="0">
                    <a:solidFill>
                      <a:srgbClr val="F86F6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</a:t>
                </a:r>
                <a:endParaRPr lang="ko-KR" altLang="en-US" sz="2800" dirty="0">
                  <a:solidFill>
                    <a:srgbClr val="F86F6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0" name="내용 개체 틀 2">
              <a:extLst>
                <a:ext uri="{FF2B5EF4-FFF2-40B4-BE49-F238E27FC236}">
                  <a16:creationId xmlns="" xmlns:a16="http://schemas.microsoft.com/office/drawing/2014/main" id="{F649D194-F262-49B1-9778-4BD86195D6AB}"/>
                </a:ext>
              </a:extLst>
            </p:cNvPr>
            <p:cNvSpPr txBox="1">
              <a:spLocks/>
            </p:cNvSpPr>
            <p:nvPr/>
          </p:nvSpPr>
          <p:spPr>
            <a:xfrm>
              <a:off x="6279458" y="1185508"/>
              <a:ext cx="4479368" cy="40348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457200" indent="-457200" defTabSz="914400"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AutoNum type="alphaUcPeriod"/>
                <a:defRPr sz="2000"/>
              </a:lvl1pPr>
              <a:lvl2pPr marL="6858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>
                <a:lnSpc>
                  <a:spcPct val="100000"/>
                </a:lnSpc>
              </a:pPr>
              <a:r>
                <a:rPr lang="ko-KR" altLang="en-US" dirty="0"/>
                <a:t>회원가입 정보란</a:t>
              </a:r>
              <a:r>
                <a:rPr lang="en-US" altLang="ko-KR" dirty="0"/>
                <a:t/>
              </a:r>
              <a:br>
                <a:rPr lang="en-US" altLang="ko-KR" dirty="0"/>
              </a:br>
              <a:r>
                <a:rPr lang="ko-KR" altLang="en-US" dirty="0"/>
                <a:t>회원가입을 위한 정보 아이디</a:t>
              </a:r>
              <a:r>
                <a:rPr lang="en-US" altLang="ko-KR" dirty="0"/>
                <a:t>, </a:t>
              </a:r>
              <a:r>
                <a:rPr lang="ko-KR" altLang="en-US" dirty="0"/>
                <a:t>비밀번호</a:t>
              </a:r>
              <a:r>
                <a:rPr lang="en-US" altLang="ko-KR" dirty="0"/>
                <a:t>, </a:t>
              </a:r>
              <a:r>
                <a:rPr lang="ko-KR" altLang="en-US" dirty="0"/>
                <a:t>전화번호와 주소를 이용하여 추후 수입구조 창출 </a:t>
              </a:r>
              <a:endParaRPr lang="en-US" altLang="ko-KR" dirty="0"/>
            </a:p>
            <a:p>
              <a:pPr>
                <a:lnSpc>
                  <a:spcPct val="100000"/>
                </a:lnSpc>
              </a:pPr>
              <a:r>
                <a:rPr lang="ko-KR" altLang="en-US" dirty="0"/>
                <a:t>개인정보 확용 동의</a:t>
              </a:r>
              <a:r>
                <a:rPr lang="en-US" altLang="ko-KR" dirty="0"/>
                <a:t/>
              </a:r>
              <a:br>
                <a:rPr lang="en-US" altLang="ko-KR" dirty="0"/>
              </a:br>
              <a:r>
                <a:rPr lang="ko-KR" altLang="en-US" dirty="0"/>
                <a:t>추후 예약이나 광고</a:t>
              </a:r>
              <a:r>
                <a:rPr lang="en-US" altLang="ko-KR" dirty="0"/>
                <a:t>, </a:t>
              </a:r>
              <a:r>
                <a:rPr lang="ko-KR" altLang="en-US" dirty="0"/>
                <a:t>문자를 위한 개인정보 활용 동의</a:t>
              </a:r>
              <a:endParaRPr lang="en-US" altLang="ko-KR" dirty="0"/>
            </a:p>
            <a:p>
              <a:pPr>
                <a:lnSpc>
                  <a:spcPct val="100000"/>
                </a:lnSpc>
              </a:pPr>
              <a:r>
                <a:rPr lang="ko-KR" altLang="en-US" dirty="0"/>
                <a:t>페이지 이동 및 취소</a:t>
              </a:r>
              <a:r>
                <a:rPr lang="en-US" altLang="ko-KR" dirty="0"/>
                <a:t/>
              </a:r>
              <a:br>
                <a:rPr lang="en-US" altLang="ko-KR" dirty="0"/>
              </a:br>
              <a:r>
                <a:rPr lang="ko-KR" altLang="en-US" dirty="0"/>
                <a:t>다음페이지로 이동하여 취향선택을 하거나</a:t>
              </a:r>
              <a:r>
                <a:rPr lang="en-US" altLang="ko-KR" dirty="0"/>
                <a:t> </a:t>
              </a:r>
              <a:r>
                <a:rPr lang="ko-KR" altLang="en-US" dirty="0"/>
                <a:t>회원가입을 </a:t>
              </a:r>
              <a:r>
                <a:rPr lang="ko-KR" altLang="en-US" dirty="0" smtClean="0"/>
                <a:t>취소를</a:t>
              </a:r>
              <a:r>
                <a:rPr lang="en-US" altLang="ko-KR" dirty="0"/>
                <a:t> </a:t>
              </a:r>
              <a:r>
                <a:rPr lang="ko-KR" altLang="en-US" dirty="0" smtClean="0"/>
                <a:t>누르게 되면 </a:t>
              </a:r>
              <a:r>
                <a:rPr lang="ko-KR" altLang="en-US" dirty="0" err="1" smtClean="0"/>
                <a:t>메인페이지로</a:t>
              </a:r>
              <a:r>
                <a:rPr lang="ko-KR" altLang="en-US" dirty="0" smtClean="0"/>
                <a:t> 이동</a:t>
              </a:r>
              <a:endParaRPr lang="en-US" altLang="ko-KR" dirty="0"/>
            </a:p>
            <a:p>
              <a:pPr>
                <a:lnSpc>
                  <a:spcPct val="100000"/>
                </a:lnSpc>
              </a:pP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2057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C9D91359-D169-49CF-BF44-E1C9C11C87F0}"/>
              </a:ext>
            </a:extLst>
          </p:cNvPr>
          <p:cNvGrpSpPr/>
          <p:nvPr/>
        </p:nvGrpSpPr>
        <p:grpSpPr>
          <a:xfrm>
            <a:off x="2896230" y="1383982"/>
            <a:ext cx="3565479" cy="5203545"/>
            <a:chOff x="2896230" y="1383982"/>
            <a:chExt cx="3565479" cy="520354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679" y="1383982"/>
              <a:ext cx="3469030" cy="5203545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BE03EF26-FD0E-4A0F-BAA0-0B94205000AD}"/>
                </a:ext>
              </a:extLst>
            </p:cNvPr>
            <p:cNvSpPr/>
            <p:nvPr/>
          </p:nvSpPr>
          <p:spPr>
            <a:xfrm>
              <a:off x="3328256" y="2079113"/>
              <a:ext cx="2686049" cy="2474969"/>
            </a:xfrm>
            <a:prstGeom prst="rect">
              <a:avLst/>
            </a:prstGeom>
            <a:noFill/>
            <a:ln w="28575">
              <a:solidFill>
                <a:srgbClr val="F86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C53F1AFD-1834-4F3D-87ED-DD2BF3696542}"/>
                </a:ext>
              </a:extLst>
            </p:cNvPr>
            <p:cNvSpPr txBox="1"/>
            <p:nvPr/>
          </p:nvSpPr>
          <p:spPr>
            <a:xfrm>
              <a:off x="2896230" y="2081472"/>
              <a:ext cx="57928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F86F6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ko-KR" altLang="en-US" sz="2800" dirty="0">
                <a:solidFill>
                  <a:srgbClr val="F86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BE03EF26-FD0E-4A0F-BAA0-0B94205000AD}"/>
                </a:ext>
              </a:extLst>
            </p:cNvPr>
            <p:cNvSpPr/>
            <p:nvPr/>
          </p:nvSpPr>
          <p:spPr>
            <a:xfrm>
              <a:off x="4052152" y="4618410"/>
              <a:ext cx="1346204" cy="729424"/>
            </a:xfrm>
            <a:prstGeom prst="rect">
              <a:avLst/>
            </a:prstGeom>
            <a:noFill/>
            <a:ln w="28575">
              <a:solidFill>
                <a:srgbClr val="F86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C53F1AFD-1834-4F3D-87ED-DD2BF3696542}"/>
                </a:ext>
              </a:extLst>
            </p:cNvPr>
            <p:cNvSpPr txBox="1"/>
            <p:nvPr/>
          </p:nvSpPr>
          <p:spPr>
            <a:xfrm>
              <a:off x="3575674" y="4620768"/>
              <a:ext cx="53352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F86F6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ko-KR" altLang="en-US" sz="2800" dirty="0">
                <a:solidFill>
                  <a:srgbClr val="F86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正方形/長方形 2">
            <a:extLst>
              <a:ext uri="{FF2B5EF4-FFF2-40B4-BE49-F238E27FC236}">
                <a16:creationId xmlns="" xmlns:a16="http://schemas.microsoft.com/office/drawing/2014/main" id="{D055A532-A793-426A-829E-C099E04BCAD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F86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2">
            <a:extLst>
              <a:ext uri="{FF2B5EF4-FFF2-40B4-BE49-F238E27FC236}">
                <a16:creationId xmlns="" xmlns:a16="http://schemas.microsoft.com/office/drawing/2014/main" id="{139BCF93-A1A6-4A34-82E4-E385089D61AB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F86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AAA14AAE-4D04-4FFE-BEA1-3EE1C210CD60}"/>
              </a:ext>
            </a:extLst>
          </p:cNvPr>
          <p:cNvSpPr txBox="1">
            <a:spLocks/>
          </p:cNvSpPr>
          <p:nvPr/>
        </p:nvSpPr>
        <p:spPr>
          <a:xfrm>
            <a:off x="431204" y="466728"/>
            <a:ext cx="5848254" cy="6093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5.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회원가입 페이지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189C2EFA-2355-4E94-A07F-41046F16F033}"/>
              </a:ext>
            </a:extLst>
          </p:cNvPr>
          <p:cNvSpPr/>
          <p:nvPr/>
        </p:nvSpPr>
        <p:spPr>
          <a:xfrm>
            <a:off x="0" y="466728"/>
            <a:ext cx="258184" cy="718780"/>
          </a:xfrm>
          <a:prstGeom prst="rect">
            <a:avLst/>
          </a:prstGeom>
          <a:solidFill>
            <a:srgbClr val="F86F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BAC78050-AA66-41DF-8BDD-EFF16B36DEE0}"/>
              </a:ext>
            </a:extLst>
          </p:cNvPr>
          <p:cNvGrpSpPr/>
          <p:nvPr/>
        </p:nvGrpSpPr>
        <p:grpSpPr>
          <a:xfrm>
            <a:off x="9719178" y="5749445"/>
            <a:ext cx="2472822" cy="1072555"/>
            <a:chOff x="9719178" y="5749445"/>
            <a:chExt cx="2472822" cy="1072555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5B9558BE-80C7-4C0F-92EB-379E401713C4}"/>
                </a:ext>
              </a:extLst>
            </p:cNvPr>
            <p:cNvSpPr txBox="1"/>
            <p:nvPr/>
          </p:nvSpPr>
          <p:spPr>
            <a:xfrm>
              <a:off x="11167361" y="6421890"/>
              <a:ext cx="1024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B</a:t>
              </a:r>
              <a:r>
                <a:rPr lang="ko-KR" altLang="en-US" sz="2000" dirty="0"/>
                <a:t>반 </a:t>
              </a:r>
              <a:r>
                <a:rPr lang="en-US" altLang="ko-KR" sz="2000" dirty="0"/>
                <a:t>6</a:t>
              </a:r>
              <a:r>
                <a:rPr lang="ko-KR" altLang="en-US" sz="2000" dirty="0"/>
                <a:t>조</a:t>
              </a:r>
            </a:p>
          </p:txBody>
        </p:sp>
        <p:pic>
          <p:nvPicPr>
            <p:cNvPr id="26" name="그림 25">
              <a:extLst>
                <a:ext uri="{FF2B5EF4-FFF2-40B4-BE49-F238E27FC236}">
                  <a16:creationId xmlns="" xmlns:a16="http://schemas.microsoft.com/office/drawing/2014/main" id="{23B0583B-7EDB-4B49-A26A-D827ADBEE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9178" y="5749445"/>
              <a:ext cx="1787592" cy="1072555"/>
            </a:xfrm>
            <a:prstGeom prst="rect">
              <a:avLst/>
            </a:prstGeom>
          </p:spPr>
        </p:pic>
      </p:grpSp>
      <p:sp>
        <p:nvSpPr>
          <p:cNvPr id="36" name="내용 개체 틀 2">
            <a:extLst>
              <a:ext uri="{FF2B5EF4-FFF2-40B4-BE49-F238E27FC236}">
                <a16:creationId xmlns="" xmlns:a16="http://schemas.microsoft.com/office/drawing/2014/main" id="{3EBC56FC-74AB-4260-AAB6-586013487B8B}"/>
              </a:ext>
            </a:extLst>
          </p:cNvPr>
          <p:cNvSpPr txBox="1">
            <a:spLocks/>
          </p:cNvSpPr>
          <p:nvPr/>
        </p:nvSpPr>
        <p:spPr>
          <a:xfrm>
            <a:off x="6687993" y="1383982"/>
            <a:ext cx="4479368" cy="4034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457200" indent="-45720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lphaUcPeriod"/>
              <a:defRPr sz="2000"/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ko-KR" altLang="en-US" dirty="0"/>
              <a:t>취향 선택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회원가입시 </a:t>
            </a:r>
            <a:r>
              <a:rPr lang="en-US" altLang="ko-KR" dirty="0"/>
              <a:t>3</a:t>
            </a:r>
            <a:r>
              <a:rPr lang="ko-KR" altLang="en-US" dirty="0"/>
              <a:t>가지의 맛으로 취향을</a:t>
            </a:r>
            <a:r>
              <a:rPr lang="en-US" altLang="ko-KR" dirty="0"/>
              <a:t> </a:t>
            </a:r>
            <a:r>
              <a:rPr lang="ko-KR" altLang="en-US" dirty="0"/>
              <a:t>선택하고 선호하는 음식을 선택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회원가입 완료 및 취소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작성한 회원내역으로 가입을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하거나</a:t>
            </a:r>
            <a:r>
              <a:rPr lang="en-US" altLang="ko-KR" dirty="0"/>
              <a:t> </a:t>
            </a:r>
            <a:r>
              <a:rPr lang="ko-KR" altLang="en-US" dirty="0"/>
              <a:t>취소를 누르게 되면 </a:t>
            </a:r>
            <a:r>
              <a:rPr lang="ko-KR" altLang="en-US" dirty="0" err="1"/>
              <a:t>메인페이지로</a:t>
            </a:r>
            <a:r>
              <a:rPr lang="ko-KR" altLang="en-US" dirty="0"/>
              <a:t> 이동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 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3583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4D944911-CE07-4F18-90E6-BF4120117366}"/>
              </a:ext>
            </a:extLst>
          </p:cNvPr>
          <p:cNvGrpSpPr/>
          <p:nvPr/>
        </p:nvGrpSpPr>
        <p:grpSpPr>
          <a:xfrm>
            <a:off x="1285090" y="908689"/>
            <a:ext cx="9314612" cy="5707469"/>
            <a:chOff x="1285090" y="908689"/>
            <a:chExt cx="9314612" cy="5707469"/>
          </a:xfrm>
        </p:grpSpPr>
        <p:grpSp>
          <p:nvGrpSpPr>
            <p:cNvPr id="4" name="그룹 3"/>
            <p:cNvGrpSpPr/>
            <p:nvPr/>
          </p:nvGrpSpPr>
          <p:grpSpPr>
            <a:xfrm>
              <a:off x="1969222" y="5435394"/>
              <a:ext cx="7946348" cy="1180764"/>
              <a:chOff x="370869" y="5492410"/>
              <a:chExt cx="7946348" cy="1180764"/>
            </a:xfrm>
          </p:grpSpPr>
          <p:sp>
            <p:nvSpPr>
              <p:cNvPr id="57" name="내용 개체 틀 2">
                <a:extLst>
                  <a:ext uri="{FF2B5EF4-FFF2-40B4-BE49-F238E27FC236}">
                    <a16:creationId xmlns="" xmlns:a16="http://schemas.microsoft.com/office/drawing/2014/main" id="{38F9F419-F108-4E8D-A9AE-E4051C9F6D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869" y="5492410"/>
                <a:ext cx="4492961" cy="11807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457200" indent="-457200" defTabSz="914400"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AutoNum type="alphaUcPeriod"/>
                  <a:defRPr sz="2000"/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ko-KR" altLang="en-US" dirty="0"/>
                  <a:t>메인 검색페이지로 이동</a:t>
                </a:r>
                <a:endParaRPr lang="en-US" altLang="ko-KR" dirty="0"/>
              </a:p>
              <a:p>
                <a:r>
                  <a:rPr lang="ko-KR" altLang="en-US" dirty="0"/>
                  <a:t>리뷰어의 </a:t>
                </a:r>
                <a:r>
                  <a:rPr lang="ko-KR" altLang="en-US" dirty="0" err="1"/>
                  <a:t>맛집</a:t>
                </a:r>
                <a:r>
                  <a:rPr lang="ko-KR" altLang="en-US" dirty="0"/>
                  <a:t> 공감 표시</a:t>
                </a:r>
                <a:endParaRPr lang="en-US" altLang="ko-KR" dirty="0"/>
              </a:p>
              <a:p>
                <a:r>
                  <a:rPr lang="ko-KR" altLang="en-US" dirty="0"/>
                  <a:t>지도상의 위치 표현</a:t>
                </a:r>
                <a:endParaRPr lang="en-US" altLang="ko-KR" dirty="0"/>
              </a:p>
            </p:txBody>
          </p:sp>
          <p:sp>
            <p:nvSpPr>
              <p:cNvPr id="60" name="내용 개체 틀 2">
                <a:extLst>
                  <a:ext uri="{FF2B5EF4-FFF2-40B4-BE49-F238E27FC236}">
                    <a16:creationId xmlns="" xmlns:a16="http://schemas.microsoft.com/office/drawing/2014/main" id="{38F9F419-F108-4E8D-A9AE-E4051C9F6D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24256" y="5492410"/>
                <a:ext cx="4492961" cy="11807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457200" indent="-457200" defTabSz="914400"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AutoNum type="alphaUcPeriod"/>
                  <a:defRPr sz="2000"/>
                </a:lvl1pPr>
                <a:lvl2pPr marL="685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>
                  <a:buAutoNum type="alphaUcPeriod" startAt="4"/>
                </a:pPr>
                <a:r>
                  <a:rPr lang="ko-KR" altLang="en-US" dirty="0"/>
                  <a:t>다른 리뷰어의 </a:t>
                </a:r>
                <a:r>
                  <a:rPr lang="ko-KR" altLang="en-US" dirty="0" err="1"/>
                  <a:t>맛집</a:t>
                </a:r>
                <a:r>
                  <a:rPr lang="ko-KR" altLang="en-US" dirty="0"/>
                  <a:t> 지도 열람</a:t>
                </a:r>
                <a:endParaRPr lang="en-US" altLang="ko-KR" dirty="0"/>
              </a:p>
              <a:p>
                <a:pPr>
                  <a:buAutoNum type="alphaUcPeriod" startAt="4"/>
                </a:pPr>
                <a:r>
                  <a:rPr lang="ko-KR" altLang="en-US" dirty="0"/>
                  <a:t>정보 소개 및 상세 </a:t>
                </a:r>
                <a:r>
                  <a:rPr lang="ko-KR" altLang="en-US" dirty="0" err="1"/>
                  <a:t>리뷰창으로</a:t>
                </a:r>
                <a:r>
                  <a:rPr lang="ko-KR" altLang="en-US" dirty="0"/>
                  <a:t> 이동</a:t>
                </a:r>
                <a:endParaRPr lang="en-US" altLang="ko-KR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3A999656-4DB1-431D-AD26-3A4689407740}"/>
                </a:ext>
              </a:extLst>
            </p:cNvPr>
            <p:cNvGrpSpPr/>
            <p:nvPr/>
          </p:nvGrpSpPr>
          <p:grpSpPr>
            <a:xfrm>
              <a:off x="1285090" y="908689"/>
              <a:ext cx="9314612" cy="4302588"/>
              <a:chOff x="1310042" y="908689"/>
              <a:chExt cx="9314612" cy="4302588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896457" y="1280269"/>
                <a:ext cx="8224259" cy="3931008"/>
              </a:xfrm>
              <a:prstGeom prst="rect">
                <a:avLst/>
              </a:prstGeom>
            </p:spPr>
          </p:pic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BE03EF26-FD0E-4A0F-BAA0-0B94205000AD}"/>
                  </a:ext>
                </a:extLst>
              </p:cNvPr>
              <p:cNvSpPr/>
              <p:nvPr/>
            </p:nvSpPr>
            <p:spPr>
              <a:xfrm>
                <a:off x="1823828" y="4412280"/>
                <a:ext cx="2258547" cy="762549"/>
              </a:xfrm>
              <a:prstGeom prst="rect">
                <a:avLst/>
              </a:prstGeom>
              <a:noFill/>
              <a:ln w="28575">
                <a:solidFill>
                  <a:srgbClr val="F86F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C53F1AFD-1834-4F3D-87ED-DD2BF3696542}"/>
                  </a:ext>
                </a:extLst>
              </p:cNvPr>
              <p:cNvSpPr txBox="1"/>
              <p:nvPr/>
            </p:nvSpPr>
            <p:spPr>
              <a:xfrm>
                <a:off x="1339175" y="4414639"/>
                <a:ext cx="533527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dirty="0">
                    <a:solidFill>
                      <a:srgbClr val="F86F6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  <a:endParaRPr lang="ko-KR" altLang="en-US" sz="2800" dirty="0">
                  <a:solidFill>
                    <a:srgbClr val="F86F6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C53F1AFD-1834-4F3D-87ED-DD2BF3696542}"/>
                  </a:ext>
                </a:extLst>
              </p:cNvPr>
              <p:cNvSpPr txBox="1"/>
              <p:nvPr/>
            </p:nvSpPr>
            <p:spPr>
              <a:xfrm>
                <a:off x="1503398" y="1373688"/>
                <a:ext cx="431309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dirty="0">
                    <a:solidFill>
                      <a:srgbClr val="F86F6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endParaRPr lang="ko-KR" altLang="en-US" sz="2800" dirty="0">
                  <a:solidFill>
                    <a:srgbClr val="F86F6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C53F1AFD-1834-4F3D-87ED-DD2BF3696542}"/>
                  </a:ext>
                </a:extLst>
              </p:cNvPr>
              <p:cNvSpPr txBox="1"/>
              <p:nvPr/>
            </p:nvSpPr>
            <p:spPr>
              <a:xfrm>
                <a:off x="4630206" y="908689"/>
                <a:ext cx="533527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dirty="0">
                    <a:solidFill>
                      <a:srgbClr val="F86F6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  <a:endParaRPr lang="ko-KR" altLang="en-US" sz="2800" dirty="0">
                  <a:solidFill>
                    <a:srgbClr val="F86F6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C53F1AFD-1834-4F3D-87ED-DD2BF3696542}"/>
                  </a:ext>
                </a:extLst>
              </p:cNvPr>
              <p:cNvSpPr txBox="1"/>
              <p:nvPr/>
            </p:nvSpPr>
            <p:spPr>
              <a:xfrm>
                <a:off x="10193345" y="1120435"/>
                <a:ext cx="431309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dirty="0">
                    <a:solidFill>
                      <a:srgbClr val="F86F6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</a:t>
                </a:r>
                <a:endParaRPr lang="ko-KR" altLang="en-US" sz="2800" dirty="0">
                  <a:solidFill>
                    <a:srgbClr val="F86F6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BE03EF26-FD0E-4A0F-BAA0-0B94205000AD}"/>
                  </a:ext>
                </a:extLst>
              </p:cNvPr>
              <p:cNvSpPr/>
              <p:nvPr/>
            </p:nvSpPr>
            <p:spPr>
              <a:xfrm>
                <a:off x="7066221" y="1393854"/>
                <a:ext cx="3078250" cy="3817423"/>
              </a:xfrm>
              <a:prstGeom prst="rect">
                <a:avLst/>
              </a:prstGeom>
              <a:noFill/>
              <a:ln w="28575">
                <a:solidFill>
                  <a:srgbClr val="F86F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C53F1AFD-1834-4F3D-87ED-DD2BF3696542}"/>
                  </a:ext>
                </a:extLst>
              </p:cNvPr>
              <p:cNvSpPr txBox="1"/>
              <p:nvPr/>
            </p:nvSpPr>
            <p:spPr>
              <a:xfrm>
                <a:off x="1310042" y="2810824"/>
                <a:ext cx="533527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dirty="0">
                    <a:solidFill>
                      <a:srgbClr val="F86F6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</a:t>
                </a:r>
                <a:endParaRPr lang="ko-KR" altLang="en-US" sz="2800" dirty="0">
                  <a:solidFill>
                    <a:srgbClr val="F86F6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061863" y="2888470"/>
                <a:ext cx="654518" cy="654518"/>
              </a:xfrm>
              <a:prstGeom prst="ellipse">
                <a:avLst/>
              </a:prstGeom>
              <a:noFill/>
              <a:ln w="28575">
                <a:solidFill>
                  <a:srgbClr val="F86F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3" name="직선 화살표 연결선 52"/>
              <p:cNvCxnSpPr>
                <a:endCxn id="7" idx="2"/>
              </p:cNvCxnSpPr>
              <p:nvPr/>
            </p:nvCxnSpPr>
            <p:spPr>
              <a:xfrm>
                <a:off x="1770161" y="3125489"/>
                <a:ext cx="1291702" cy="90240"/>
              </a:xfrm>
              <a:prstGeom prst="straightConnector1">
                <a:avLst/>
              </a:prstGeom>
              <a:ln w="28575">
                <a:solidFill>
                  <a:srgbClr val="F86F6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正方形/長方形 2">
            <a:extLst>
              <a:ext uri="{FF2B5EF4-FFF2-40B4-BE49-F238E27FC236}">
                <a16:creationId xmlns="" xmlns:a16="http://schemas.microsoft.com/office/drawing/2014/main" id="{62EE5075-8879-4E48-A0E2-557A40BCD98E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F86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2">
            <a:extLst>
              <a:ext uri="{FF2B5EF4-FFF2-40B4-BE49-F238E27FC236}">
                <a16:creationId xmlns="" xmlns:a16="http://schemas.microsoft.com/office/drawing/2014/main" id="{B58DA937-3B35-43A6-86C5-C1B6DA81BE9E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F86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D357FAC9-6188-4657-B9AB-3609C5258A46}"/>
              </a:ext>
            </a:extLst>
          </p:cNvPr>
          <p:cNvSpPr txBox="1">
            <a:spLocks/>
          </p:cNvSpPr>
          <p:nvPr/>
        </p:nvSpPr>
        <p:spPr>
          <a:xfrm>
            <a:off x="431204" y="466728"/>
            <a:ext cx="5848254" cy="6093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6. </a:t>
            </a:r>
            <a:r>
              <a:rPr kumimoji="0" lang="ko-KR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테마별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 맵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BA9E2BB-4A1E-4DA4-9D25-FDDE497CB479}"/>
              </a:ext>
            </a:extLst>
          </p:cNvPr>
          <p:cNvSpPr/>
          <p:nvPr/>
        </p:nvSpPr>
        <p:spPr>
          <a:xfrm>
            <a:off x="0" y="466728"/>
            <a:ext cx="258184" cy="718780"/>
          </a:xfrm>
          <a:prstGeom prst="rect">
            <a:avLst/>
          </a:prstGeom>
          <a:solidFill>
            <a:srgbClr val="F86F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C25B732A-37DB-4BAB-810A-D4B7C41EC425}"/>
              </a:ext>
            </a:extLst>
          </p:cNvPr>
          <p:cNvGrpSpPr/>
          <p:nvPr/>
        </p:nvGrpSpPr>
        <p:grpSpPr>
          <a:xfrm>
            <a:off x="9719178" y="5749445"/>
            <a:ext cx="2472822" cy="1072555"/>
            <a:chOff x="9719178" y="5749445"/>
            <a:chExt cx="2472822" cy="1072555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C7B8EAFC-3EA6-49AE-8AEF-1ECF97E2B0D5}"/>
                </a:ext>
              </a:extLst>
            </p:cNvPr>
            <p:cNvSpPr txBox="1"/>
            <p:nvPr/>
          </p:nvSpPr>
          <p:spPr>
            <a:xfrm>
              <a:off x="11167361" y="6421890"/>
              <a:ext cx="1024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B</a:t>
              </a:r>
              <a:r>
                <a:rPr lang="ko-KR" altLang="en-US" sz="2000" dirty="0"/>
                <a:t>반 </a:t>
              </a:r>
              <a:r>
                <a:rPr lang="en-US" altLang="ko-KR" sz="2000" dirty="0"/>
                <a:t>6</a:t>
              </a:r>
              <a:r>
                <a:rPr lang="ko-KR" altLang="en-US" sz="2000" dirty="0"/>
                <a:t>조</a:t>
              </a:r>
            </a:p>
          </p:txBody>
        </p:sp>
        <p:pic>
          <p:nvPicPr>
            <p:cNvPr id="25" name="그림 24">
              <a:extLst>
                <a:ext uri="{FF2B5EF4-FFF2-40B4-BE49-F238E27FC236}">
                  <a16:creationId xmlns="" xmlns:a16="http://schemas.microsoft.com/office/drawing/2014/main" id="{D7533C4D-4A54-453E-B82E-29C26D218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9178" y="5749445"/>
              <a:ext cx="1787592" cy="10725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31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">
            <a:extLst>
              <a:ext uri="{FF2B5EF4-FFF2-40B4-BE49-F238E27FC236}">
                <a16:creationId xmlns="" xmlns:a16="http://schemas.microsoft.com/office/drawing/2014/main" id="{0C5C3660-3282-461A-A737-861B456768C3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F86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">
            <a:extLst>
              <a:ext uri="{FF2B5EF4-FFF2-40B4-BE49-F238E27FC236}">
                <a16:creationId xmlns="" xmlns:a16="http://schemas.microsoft.com/office/drawing/2014/main" id="{DF0682D2-BBDE-4E39-8C6A-960BE0AEB5A7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F86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Title 1">
            <a:extLst>
              <a:ext uri="{FF2B5EF4-FFF2-40B4-BE49-F238E27FC236}">
                <a16:creationId xmlns="" xmlns:a16="http://schemas.microsoft.com/office/drawing/2014/main" id="{E01BFEBC-F680-4B77-B27D-D7ED22708A73}"/>
              </a:ext>
            </a:extLst>
          </p:cNvPr>
          <p:cNvSpPr txBox="1">
            <a:spLocks/>
          </p:cNvSpPr>
          <p:nvPr/>
        </p:nvSpPr>
        <p:spPr>
          <a:xfrm>
            <a:off x="431204" y="466728"/>
            <a:ext cx="5848254" cy="6093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7.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상세 페이지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AB71209-BAFB-4880-AD56-35B6DBF56614}"/>
              </a:ext>
            </a:extLst>
          </p:cNvPr>
          <p:cNvSpPr/>
          <p:nvPr/>
        </p:nvSpPr>
        <p:spPr>
          <a:xfrm>
            <a:off x="0" y="466728"/>
            <a:ext cx="258184" cy="718780"/>
          </a:xfrm>
          <a:prstGeom prst="rect">
            <a:avLst/>
          </a:prstGeom>
          <a:solidFill>
            <a:srgbClr val="F86F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9A6C1A3C-A35D-4391-9CE9-188773F1ED45}"/>
              </a:ext>
            </a:extLst>
          </p:cNvPr>
          <p:cNvGrpSpPr/>
          <p:nvPr/>
        </p:nvGrpSpPr>
        <p:grpSpPr>
          <a:xfrm>
            <a:off x="9719178" y="5749445"/>
            <a:ext cx="2472822" cy="1072555"/>
            <a:chOff x="9719178" y="5749445"/>
            <a:chExt cx="2472822" cy="1072555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4C77C1F3-061C-4990-A807-76613493DEFC}"/>
                </a:ext>
              </a:extLst>
            </p:cNvPr>
            <p:cNvSpPr txBox="1"/>
            <p:nvPr/>
          </p:nvSpPr>
          <p:spPr>
            <a:xfrm>
              <a:off x="11167361" y="6421890"/>
              <a:ext cx="1024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B</a:t>
              </a:r>
              <a:r>
                <a:rPr lang="ko-KR" altLang="en-US" sz="2000" dirty="0"/>
                <a:t>반 </a:t>
              </a:r>
              <a:r>
                <a:rPr lang="en-US" altLang="ko-KR" sz="2000" dirty="0"/>
                <a:t>6</a:t>
              </a:r>
              <a:r>
                <a:rPr lang="ko-KR" altLang="en-US" sz="2000" dirty="0"/>
                <a:t>조</a:t>
              </a:r>
            </a:p>
          </p:txBody>
        </p:sp>
        <p:pic>
          <p:nvPicPr>
            <p:cNvPr id="34" name="그림 33">
              <a:extLst>
                <a:ext uri="{FF2B5EF4-FFF2-40B4-BE49-F238E27FC236}">
                  <a16:creationId xmlns="" xmlns:a16="http://schemas.microsoft.com/office/drawing/2014/main" id="{2B21D737-4D16-48AA-9A73-D26685C84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9178" y="5749445"/>
              <a:ext cx="1787592" cy="1072555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D08E8E8A-ABA0-4DEB-A0E4-9D0757A822F0}"/>
              </a:ext>
            </a:extLst>
          </p:cNvPr>
          <p:cNvGrpSpPr/>
          <p:nvPr/>
        </p:nvGrpSpPr>
        <p:grpSpPr>
          <a:xfrm>
            <a:off x="1221074" y="1185508"/>
            <a:ext cx="9749853" cy="5354357"/>
            <a:chOff x="1417508" y="1185508"/>
            <a:chExt cx="9749853" cy="5354357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10007CFF-7696-46ED-BF79-4DBA6B7706C3}"/>
                </a:ext>
              </a:extLst>
            </p:cNvPr>
            <p:cNvGrpSpPr/>
            <p:nvPr/>
          </p:nvGrpSpPr>
          <p:grpSpPr>
            <a:xfrm>
              <a:off x="1417508" y="1185508"/>
              <a:ext cx="5239182" cy="5354357"/>
              <a:chOff x="1298983" y="1503643"/>
              <a:chExt cx="5239182" cy="5354357"/>
            </a:xfrm>
          </p:grpSpPr>
          <p:pic>
            <p:nvPicPr>
              <p:cNvPr id="12" name="그림 11">
                <a:extLst>
                  <a:ext uri="{FF2B5EF4-FFF2-40B4-BE49-F238E27FC236}">
                    <a16:creationId xmlns="" xmlns:a16="http://schemas.microsoft.com/office/drawing/2014/main" id="{59BB617D-4980-47DA-8244-F34EE58F54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742226" y="1503643"/>
                <a:ext cx="4604914" cy="5354357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="" xmlns:a16="http://schemas.microsoft.com/office/drawing/2014/main" id="{02D582C1-76A9-4999-AAF3-037F4ADB5161}"/>
                  </a:ext>
                </a:extLst>
              </p:cNvPr>
              <p:cNvSpPr/>
              <p:nvPr/>
            </p:nvSpPr>
            <p:spPr>
              <a:xfrm>
                <a:off x="1785559" y="1667684"/>
                <a:ext cx="2099597" cy="572028"/>
              </a:xfrm>
              <a:prstGeom prst="rect">
                <a:avLst/>
              </a:prstGeom>
              <a:noFill/>
              <a:ln w="28575">
                <a:solidFill>
                  <a:srgbClr val="F86F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FBCA7C76-495A-4F86-806E-A4C606534C13}"/>
                  </a:ext>
                </a:extLst>
              </p:cNvPr>
              <p:cNvSpPr txBox="1"/>
              <p:nvPr/>
            </p:nvSpPr>
            <p:spPr>
              <a:xfrm>
                <a:off x="1298983" y="1692088"/>
                <a:ext cx="473034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dirty="0">
                    <a:solidFill>
                      <a:srgbClr val="F86F6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  <a:endParaRPr lang="ko-KR" altLang="en-US" sz="2800" dirty="0">
                  <a:solidFill>
                    <a:srgbClr val="F86F6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234ECA4C-195D-45CA-A170-FA884228AB30}"/>
                  </a:ext>
                </a:extLst>
              </p:cNvPr>
              <p:cNvSpPr/>
              <p:nvPr/>
            </p:nvSpPr>
            <p:spPr>
              <a:xfrm>
                <a:off x="1785559" y="2334927"/>
                <a:ext cx="2435921" cy="694245"/>
              </a:xfrm>
              <a:prstGeom prst="rect">
                <a:avLst/>
              </a:prstGeom>
              <a:noFill/>
              <a:ln w="28575">
                <a:solidFill>
                  <a:srgbClr val="F86F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B6D51017-59BC-4E8A-8615-34FFA328AE1E}"/>
                  </a:ext>
                </a:extLst>
              </p:cNvPr>
              <p:cNvSpPr txBox="1"/>
              <p:nvPr/>
            </p:nvSpPr>
            <p:spPr>
              <a:xfrm>
                <a:off x="1298983" y="2420439"/>
                <a:ext cx="473034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dirty="0">
                    <a:solidFill>
                      <a:srgbClr val="F86F6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</a:t>
                </a:r>
                <a:endParaRPr lang="ko-KR" altLang="en-US" sz="2800" dirty="0">
                  <a:solidFill>
                    <a:srgbClr val="F86F6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F117505D-C57A-47CA-9958-5EDD821F3038}"/>
                  </a:ext>
                </a:extLst>
              </p:cNvPr>
              <p:cNvSpPr/>
              <p:nvPr/>
            </p:nvSpPr>
            <p:spPr>
              <a:xfrm>
                <a:off x="1785558" y="3083644"/>
                <a:ext cx="3863707" cy="3500637"/>
              </a:xfrm>
              <a:prstGeom prst="rect">
                <a:avLst/>
              </a:prstGeom>
              <a:noFill/>
              <a:ln w="28575">
                <a:solidFill>
                  <a:srgbClr val="F86F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3C0CE0C3-16E9-44F9-9819-83EF4C4D4705}"/>
                  </a:ext>
                </a:extLst>
              </p:cNvPr>
              <p:cNvSpPr txBox="1"/>
              <p:nvPr/>
            </p:nvSpPr>
            <p:spPr>
              <a:xfrm>
                <a:off x="1298983" y="3108049"/>
                <a:ext cx="473034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dirty="0">
                    <a:solidFill>
                      <a:srgbClr val="F86F6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  <a:endParaRPr lang="ko-KR" altLang="en-US" sz="2800" dirty="0">
                  <a:solidFill>
                    <a:srgbClr val="F86F6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CD00A56-34C8-4137-B685-1D71DACF26D5}"/>
                  </a:ext>
                </a:extLst>
              </p:cNvPr>
              <p:cNvSpPr/>
              <p:nvPr/>
            </p:nvSpPr>
            <p:spPr>
              <a:xfrm>
                <a:off x="5649266" y="1607716"/>
                <a:ext cx="384562" cy="345982"/>
              </a:xfrm>
              <a:prstGeom prst="rect">
                <a:avLst/>
              </a:prstGeom>
              <a:noFill/>
              <a:ln w="28575">
                <a:solidFill>
                  <a:srgbClr val="F86F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F057DE68-B7CA-4A13-8F89-E3BAB74A974A}"/>
                  </a:ext>
                </a:extLst>
              </p:cNvPr>
              <p:cNvSpPr txBox="1"/>
              <p:nvPr/>
            </p:nvSpPr>
            <p:spPr>
              <a:xfrm>
                <a:off x="6065131" y="1503643"/>
                <a:ext cx="473034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dirty="0">
                    <a:solidFill>
                      <a:srgbClr val="F86F6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</a:t>
                </a:r>
                <a:endParaRPr lang="ko-KR" altLang="en-US" sz="2800" dirty="0">
                  <a:solidFill>
                    <a:srgbClr val="F86F6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4" name="내용 개체 틀 2">
              <a:extLst>
                <a:ext uri="{FF2B5EF4-FFF2-40B4-BE49-F238E27FC236}">
                  <a16:creationId xmlns="" xmlns:a16="http://schemas.microsoft.com/office/drawing/2014/main" id="{AE5913FC-DC9E-495A-ACAA-B50D69153323}"/>
                </a:ext>
              </a:extLst>
            </p:cNvPr>
            <p:cNvSpPr txBox="1">
              <a:spLocks/>
            </p:cNvSpPr>
            <p:nvPr/>
          </p:nvSpPr>
          <p:spPr>
            <a:xfrm>
              <a:off x="6687993" y="1185508"/>
              <a:ext cx="4479368" cy="40348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457200" indent="-457200" defTabSz="914400"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AutoNum type="alphaUcPeriod"/>
                <a:defRPr sz="2000"/>
              </a:lvl1pPr>
              <a:lvl2pPr marL="6858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ko-KR" altLang="en-US" dirty="0"/>
                <a:t>상세 페이지의 창은 </a:t>
              </a:r>
              <a:r>
                <a:rPr lang="ko-KR" altLang="en-US" dirty="0" err="1"/>
                <a:t>테마별맵에서</a:t>
              </a:r>
              <a:r>
                <a:rPr lang="ko-KR" altLang="en-US" dirty="0"/>
                <a:t> </a:t>
              </a:r>
              <a:r>
                <a:rPr lang="ko-KR" altLang="en-US" dirty="0" err="1"/>
                <a:t>클릭시</a:t>
              </a:r>
              <a:r>
                <a:rPr lang="en-US" altLang="ko-KR" dirty="0"/>
                <a:t> </a:t>
              </a:r>
              <a:r>
                <a:rPr lang="ko-KR" altLang="en-US" dirty="0"/>
                <a:t>팝업창으로 뜨게 됨</a:t>
              </a:r>
              <a:endParaRPr lang="en-US" altLang="ko-KR" dirty="0"/>
            </a:p>
            <a:p>
              <a:r>
                <a:rPr lang="ko-KR" altLang="en-US" dirty="0" err="1"/>
                <a:t>테마맵에서</a:t>
              </a:r>
              <a:r>
                <a:rPr lang="ko-KR" altLang="en-US" dirty="0"/>
                <a:t> 클릭한 음식점의 상호명과</a:t>
              </a:r>
              <a:r>
                <a:rPr lang="en-US" altLang="ko-KR" dirty="0"/>
                <a:t> </a:t>
              </a:r>
              <a:r>
                <a:rPr lang="ko-KR" altLang="en-US" dirty="0"/>
                <a:t>주소를 나타냄</a:t>
              </a:r>
              <a:endParaRPr lang="en-US" altLang="ko-KR" dirty="0"/>
            </a:p>
            <a:p>
              <a:r>
                <a:rPr lang="ko-KR" altLang="en-US" dirty="0" smtClean="0"/>
                <a:t>사용자가 </a:t>
              </a:r>
              <a:r>
                <a:rPr lang="ko-KR" altLang="en-US" dirty="0"/>
                <a:t>검색한 가게가 분류된</a:t>
              </a:r>
              <a:r>
                <a:rPr lang="en-US" altLang="ko-KR" dirty="0"/>
                <a:t> </a:t>
              </a:r>
              <a:r>
                <a:rPr lang="ko-KR" altLang="en-US" dirty="0"/>
                <a:t>테마를 </a:t>
              </a:r>
              <a:r>
                <a:rPr lang="ko-KR" altLang="en-US" dirty="0" smtClean="0"/>
                <a:t>나타냄</a:t>
              </a:r>
              <a:endParaRPr lang="en-US" altLang="ko-KR" dirty="0"/>
            </a:p>
            <a:p>
              <a:r>
                <a:rPr lang="ko-KR" altLang="en-US" dirty="0"/>
                <a:t>회원 이용자들이 남긴 리뷰</a:t>
              </a:r>
              <a:r>
                <a:rPr lang="en-US" altLang="ko-KR" dirty="0"/>
                <a:t/>
              </a:r>
              <a:br>
                <a:rPr lang="en-US" altLang="ko-KR" dirty="0"/>
              </a:br>
              <a:r>
                <a:rPr lang="ko-KR" altLang="en-US" dirty="0" err="1"/>
                <a:t>맛별로</a:t>
              </a:r>
              <a:r>
                <a:rPr lang="ko-KR" altLang="en-US" dirty="0"/>
                <a:t> 평균 점수와</a:t>
              </a:r>
              <a:r>
                <a:rPr lang="en-US" altLang="ko-KR" dirty="0"/>
                <a:t> </a:t>
              </a:r>
              <a:r>
                <a:rPr lang="ko-KR" altLang="en-US" dirty="0"/>
                <a:t>회원들의 리뷰를 볼 수 있음 </a:t>
              </a:r>
              <a:endParaRPr lang="en-US" altLang="ko-KR" dirty="0"/>
            </a:p>
            <a:p>
              <a:r>
                <a:rPr lang="ko-KR" altLang="en-US" dirty="0"/>
                <a:t>상세 페이지 </a:t>
              </a:r>
              <a:r>
                <a:rPr lang="ko-KR" altLang="en-US" dirty="0" smtClean="0"/>
                <a:t>닫기 </a:t>
              </a:r>
              <a:r>
                <a:rPr lang="ko-KR" altLang="en-US" dirty="0" err="1" smtClean="0"/>
                <a:t>클릭시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테마별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맵으로</a:t>
              </a:r>
              <a:r>
                <a:rPr lang="ko-KR" altLang="en-US" dirty="0" smtClean="0"/>
                <a:t> 이동 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846974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2">
            <a:extLst>
              <a:ext uri="{FF2B5EF4-FFF2-40B4-BE49-F238E27FC236}">
                <a16:creationId xmlns="" xmlns:a16="http://schemas.microsoft.com/office/drawing/2014/main" id="{03E83437-699A-4C59-8CEB-5B4438645294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F86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2">
            <a:extLst>
              <a:ext uri="{FF2B5EF4-FFF2-40B4-BE49-F238E27FC236}">
                <a16:creationId xmlns="" xmlns:a16="http://schemas.microsoft.com/office/drawing/2014/main" id="{216F29A6-989F-48A2-A745-907E1A29828A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F86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A04FD54E-7916-4392-AE76-E827ECA681AA}"/>
              </a:ext>
            </a:extLst>
          </p:cNvPr>
          <p:cNvGrpSpPr/>
          <p:nvPr/>
        </p:nvGrpSpPr>
        <p:grpSpPr>
          <a:xfrm>
            <a:off x="9719178" y="5749445"/>
            <a:ext cx="2472822" cy="1072555"/>
            <a:chOff x="9719178" y="5749445"/>
            <a:chExt cx="2472822" cy="1072555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969B0B91-E3D6-47E0-A9D3-6AC014856777}"/>
                </a:ext>
              </a:extLst>
            </p:cNvPr>
            <p:cNvSpPr txBox="1"/>
            <p:nvPr/>
          </p:nvSpPr>
          <p:spPr>
            <a:xfrm>
              <a:off x="11167361" y="6421890"/>
              <a:ext cx="1024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B</a:t>
              </a:r>
              <a:r>
                <a:rPr lang="ko-KR" altLang="en-US" sz="2000" dirty="0"/>
                <a:t>반 </a:t>
              </a:r>
              <a:r>
                <a:rPr lang="en-US" altLang="ko-KR" sz="2000" dirty="0"/>
                <a:t>6</a:t>
              </a:r>
              <a:r>
                <a:rPr lang="ko-KR" altLang="en-US" sz="2000" dirty="0"/>
                <a:t>조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="" xmlns:a16="http://schemas.microsoft.com/office/drawing/2014/main" id="{3B731382-4683-454C-B005-0D3812608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9178" y="5749445"/>
              <a:ext cx="1787592" cy="1072555"/>
            </a:xfrm>
            <a:prstGeom prst="rect">
              <a:avLst/>
            </a:prstGeom>
          </p:spPr>
        </p:pic>
      </p:grp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891EEF2B-8B5F-4353-B419-5CDC5B3B9908}"/>
              </a:ext>
            </a:extLst>
          </p:cNvPr>
          <p:cNvSpPr txBox="1">
            <a:spLocks/>
          </p:cNvSpPr>
          <p:nvPr/>
        </p:nvSpPr>
        <p:spPr>
          <a:xfrm>
            <a:off x="431204" y="466728"/>
            <a:ext cx="5848254" cy="6093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7.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상세 페이지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8F767188-1982-4FC0-9CCB-EED68954AFEF}"/>
              </a:ext>
            </a:extLst>
          </p:cNvPr>
          <p:cNvSpPr/>
          <p:nvPr/>
        </p:nvSpPr>
        <p:spPr>
          <a:xfrm>
            <a:off x="0" y="466728"/>
            <a:ext cx="258184" cy="718780"/>
          </a:xfrm>
          <a:prstGeom prst="rect">
            <a:avLst/>
          </a:prstGeom>
          <a:solidFill>
            <a:srgbClr val="F86F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275738" y="1723076"/>
            <a:ext cx="9640525" cy="4776924"/>
            <a:chOff x="1275738" y="1723076"/>
            <a:chExt cx="9640525" cy="4776924"/>
          </a:xfrm>
        </p:grpSpPr>
        <p:grpSp>
          <p:nvGrpSpPr>
            <p:cNvPr id="7" name="그룹 6"/>
            <p:cNvGrpSpPr/>
            <p:nvPr/>
          </p:nvGrpSpPr>
          <p:grpSpPr>
            <a:xfrm>
              <a:off x="1275738" y="1723076"/>
              <a:ext cx="5183374" cy="4776924"/>
              <a:chOff x="1275738" y="1723076"/>
              <a:chExt cx="5183374" cy="4776924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525162" y="1723076"/>
                <a:ext cx="4933950" cy="4776924"/>
                <a:chOff x="1525162" y="1723076"/>
                <a:chExt cx="4933950" cy="4776924"/>
              </a:xfrm>
            </p:grpSpPr>
            <p:grpSp>
              <p:nvGrpSpPr>
                <p:cNvPr id="5" name="그룹 4"/>
                <p:cNvGrpSpPr/>
                <p:nvPr/>
              </p:nvGrpSpPr>
              <p:grpSpPr>
                <a:xfrm>
                  <a:off x="1525162" y="1723076"/>
                  <a:ext cx="4933950" cy="4776924"/>
                  <a:chOff x="1525162" y="1723076"/>
                  <a:chExt cx="4933950" cy="4776924"/>
                </a:xfrm>
              </p:grpSpPr>
              <p:pic>
                <p:nvPicPr>
                  <p:cNvPr id="4" name="그림 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 t="14124"/>
                  <a:stretch/>
                </p:blipFill>
                <p:spPr>
                  <a:xfrm>
                    <a:off x="1525162" y="1723076"/>
                    <a:ext cx="4933950" cy="4776924"/>
                  </a:xfrm>
                  <a:prstGeom prst="rect">
                    <a:avLst/>
                  </a:prstGeom>
                </p:spPr>
              </p:pic>
              <p:sp>
                <p:nvSpPr>
                  <p:cNvPr id="2" name="직사각형 1"/>
                  <p:cNvSpPr/>
                  <p:nvPr/>
                </p:nvSpPr>
                <p:spPr>
                  <a:xfrm>
                    <a:off x="2203964" y="5046371"/>
                    <a:ext cx="3441694" cy="758110"/>
                  </a:xfrm>
                  <a:prstGeom prst="rect">
                    <a:avLst/>
                  </a:prstGeom>
                  <a:solidFill>
                    <a:srgbClr val="F1EDE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19255" t="71704" r="55177" b="13380"/>
                <a:stretch/>
              </p:blipFill>
              <p:spPr>
                <a:xfrm>
                  <a:off x="3068721" y="4928168"/>
                  <a:ext cx="1261533" cy="829735"/>
                </a:xfrm>
                <a:prstGeom prst="rect">
                  <a:avLst/>
                </a:prstGeom>
              </p:spPr>
            </p:pic>
            <p:grpSp>
              <p:nvGrpSpPr>
                <p:cNvPr id="11" name="그룹 10">
                  <a:extLst>
                    <a:ext uri="{FF2B5EF4-FFF2-40B4-BE49-F238E27FC236}">
                      <a16:creationId xmlns="" xmlns:a16="http://schemas.microsoft.com/office/drawing/2014/main" id="{817A0F92-A591-4B61-A570-1BECDC661AA8}"/>
                    </a:ext>
                  </a:extLst>
                </p:cNvPr>
                <p:cNvGrpSpPr/>
                <p:nvPr/>
              </p:nvGrpSpPr>
              <p:grpSpPr>
                <a:xfrm>
                  <a:off x="2408787" y="5046370"/>
                  <a:ext cx="2036214" cy="611418"/>
                  <a:chOff x="2540125" y="1622687"/>
                  <a:chExt cx="1805343" cy="662485"/>
                </a:xfrm>
              </p:grpSpPr>
              <p:sp>
                <p:nvSpPr>
                  <p:cNvPr id="12" name="직사각형 11">
                    <a:extLst>
                      <a:ext uri="{FF2B5EF4-FFF2-40B4-BE49-F238E27FC236}">
                        <a16:creationId xmlns="" xmlns:a16="http://schemas.microsoft.com/office/drawing/2014/main" id="{BE03EF26-FD0E-4A0F-BAA0-0B94205000AD}"/>
                      </a:ext>
                    </a:extLst>
                  </p:cNvPr>
                  <p:cNvSpPr/>
                  <p:nvPr/>
                </p:nvSpPr>
                <p:spPr>
                  <a:xfrm>
                    <a:off x="3000060" y="1622687"/>
                    <a:ext cx="1345408" cy="662485"/>
                  </a:xfrm>
                  <a:prstGeom prst="rect">
                    <a:avLst/>
                  </a:prstGeom>
                  <a:noFill/>
                  <a:ln w="28575">
                    <a:solidFill>
                      <a:srgbClr val="F86F6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="" xmlns:a16="http://schemas.microsoft.com/office/drawing/2014/main" id="{C53F1AFD-1834-4F3D-87ED-DD2BF3696542}"/>
                      </a:ext>
                    </a:extLst>
                  </p:cNvPr>
                  <p:cNvSpPr txBox="1"/>
                  <p:nvPr/>
                </p:nvSpPr>
                <p:spPr>
                  <a:xfrm>
                    <a:off x="2540125" y="1625242"/>
                    <a:ext cx="473034" cy="5669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altLang="ko-KR" sz="2800" dirty="0">
                        <a:solidFill>
                          <a:srgbClr val="F86F6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B</a:t>
                    </a:r>
                    <a:endParaRPr lang="ko-KR" altLang="en-US" sz="2800" dirty="0">
                      <a:solidFill>
                        <a:srgbClr val="F86F6C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5" name="그룹 14">
                <a:extLst>
                  <a:ext uri="{FF2B5EF4-FFF2-40B4-BE49-F238E27FC236}">
                    <a16:creationId xmlns="" xmlns:a16="http://schemas.microsoft.com/office/drawing/2014/main" id="{817A0F92-A591-4B61-A570-1BECDC661AA8}"/>
                  </a:ext>
                </a:extLst>
              </p:cNvPr>
              <p:cNvGrpSpPr/>
              <p:nvPr/>
            </p:nvGrpSpPr>
            <p:grpSpPr>
              <a:xfrm>
                <a:off x="1275738" y="1723077"/>
                <a:ext cx="4433525" cy="3230794"/>
                <a:chOff x="1940530" y="1622687"/>
                <a:chExt cx="3930839" cy="3500637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="" xmlns:a16="http://schemas.microsoft.com/office/drawing/2014/main" id="{BE03EF26-FD0E-4A0F-BAA0-0B94205000AD}"/>
                    </a:ext>
                  </a:extLst>
                </p:cNvPr>
                <p:cNvSpPr/>
                <p:nvPr/>
              </p:nvSpPr>
              <p:spPr>
                <a:xfrm>
                  <a:off x="2307568" y="1622687"/>
                  <a:ext cx="3563801" cy="3500637"/>
                </a:xfrm>
                <a:prstGeom prst="rect">
                  <a:avLst/>
                </a:prstGeom>
                <a:noFill/>
                <a:ln w="28575">
                  <a:solidFill>
                    <a:srgbClr val="F86F6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="" xmlns:a16="http://schemas.microsoft.com/office/drawing/2014/main" id="{C53F1AFD-1834-4F3D-87ED-DD2BF3696542}"/>
                    </a:ext>
                  </a:extLst>
                </p:cNvPr>
                <p:cNvSpPr txBox="1"/>
                <p:nvPr/>
              </p:nvSpPr>
              <p:spPr>
                <a:xfrm>
                  <a:off x="1940530" y="1625242"/>
                  <a:ext cx="473034" cy="5669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2800" dirty="0">
                      <a:solidFill>
                        <a:srgbClr val="F86F6C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</a:t>
                  </a:r>
                  <a:endParaRPr lang="ko-KR" altLang="en-US" sz="2800" dirty="0">
                    <a:solidFill>
                      <a:srgbClr val="F86F6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내용 개체 틀 2">
              <a:extLst>
                <a:ext uri="{FF2B5EF4-FFF2-40B4-BE49-F238E27FC236}">
                  <a16:creationId xmlns="" xmlns:a16="http://schemas.microsoft.com/office/drawing/2014/main" id="{6C7B5DBE-E433-4872-B9FB-5882432276B6}"/>
                </a:ext>
              </a:extLst>
            </p:cNvPr>
            <p:cNvSpPr txBox="1">
              <a:spLocks/>
            </p:cNvSpPr>
            <p:nvPr/>
          </p:nvSpPr>
          <p:spPr>
            <a:xfrm>
              <a:off x="6436895" y="1723076"/>
              <a:ext cx="4479368" cy="40348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457200" indent="-457200" defTabSz="914400"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AutoNum type="alphaUcPeriod"/>
                <a:defRPr sz="2000"/>
              </a:lvl1pPr>
              <a:lvl2pPr marL="6858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 defTabSz="9144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>
                <a:lnSpc>
                  <a:spcPct val="100000"/>
                </a:lnSpc>
              </a:pPr>
              <a:r>
                <a:rPr lang="ko-KR" altLang="en-US" dirty="0"/>
                <a:t>회원 사용자들의 리뷰를 쓰는 부분이며</a:t>
              </a:r>
              <a:r>
                <a:rPr lang="en-US" altLang="ko-KR" dirty="0"/>
                <a:t>, 3</a:t>
              </a:r>
              <a:r>
                <a:rPr lang="ko-KR" altLang="en-US" dirty="0"/>
                <a:t>가지의 맛으로 </a:t>
              </a:r>
              <a:r>
                <a:rPr lang="ko-KR" altLang="en-US" dirty="0" err="1"/>
                <a:t>별점을</a:t>
              </a:r>
              <a:r>
                <a:rPr lang="ko-KR" altLang="en-US" dirty="0"/>
                <a:t> 남기고</a:t>
              </a:r>
              <a:r>
                <a:rPr lang="en-US" altLang="ko-KR" dirty="0"/>
                <a:t> </a:t>
              </a:r>
              <a:r>
                <a:rPr lang="ko-KR" altLang="en-US" dirty="0"/>
                <a:t>리뷰를 작성할 수 있음</a:t>
              </a:r>
              <a:endParaRPr lang="en-US" altLang="ko-KR" dirty="0"/>
            </a:p>
            <a:p>
              <a:pPr>
                <a:lnSpc>
                  <a:spcPct val="100000"/>
                </a:lnSpc>
              </a:pPr>
              <a:r>
                <a:rPr lang="ko-KR" altLang="en-US" dirty="0"/>
                <a:t>리뷰를 </a:t>
              </a:r>
              <a:r>
                <a:rPr lang="ko-KR" altLang="en-US" dirty="0" smtClean="0"/>
                <a:t>저장 버튼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400492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2">
            <a:extLst>
              <a:ext uri="{FF2B5EF4-FFF2-40B4-BE49-F238E27FC236}">
                <a16:creationId xmlns="" xmlns:a16="http://schemas.microsoft.com/office/drawing/2014/main" id="{40EA7708-6AB0-46B6-8931-89FEFE8B0C5C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F86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2">
            <a:extLst>
              <a:ext uri="{FF2B5EF4-FFF2-40B4-BE49-F238E27FC236}">
                <a16:creationId xmlns="" xmlns:a16="http://schemas.microsoft.com/office/drawing/2014/main" id="{C5D242DB-D5AB-431F-B1C4-23F3B04595A3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F86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F903CC98-4782-413B-8A02-9E63D4731575}"/>
              </a:ext>
            </a:extLst>
          </p:cNvPr>
          <p:cNvSpPr txBox="1">
            <a:spLocks/>
          </p:cNvSpPr>
          <p:nvPr/>
        </p:nvSpPr>
        <p:spPr>
          <a:xfrm>
            <a:off x="431204" y="466728"/>
            <a:ext cx="5848254" cy="6093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CONTENTS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359E4CF-09C2-4D49-AC71-8AF2B824B62C}"/>
              </a:ext>
            </a:extLst>
          </p:cNvPr>
          <p:cNvSpPr/>
          <p:nvPr/>
        </p:nvSpPr>
        <p:spPr>
          <a:xfrm>
            <a:off x="0" y="466728"/>
            <a:ext cx="258184" cy="718780"/>
          </a:xfrm>
          <a:prstGeom prst="rect">
            <a:avLst/>
          </a:prstGeom>
          <a:solidFill>
            <a:srgbClr val="F86F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9D7B04FB-AD5B-44D7-8B71-1511DBD55B7A}"/>
              </a:ext>
            </a:extLst>
          </p:cNvPr>
          <p:cNvGrpSpPr/>
          <p:nvPr/>
        </p:nvGrpSpPr>
        <p:grpSpPr>
          <a:xfrm>
            <a:off x="9719178" y="5749445"/>
            <a:ext cx="2472822" cy="1072555"/>
            <a:chOff x="9719178" y="5749445"/>
            <a:chExt cx="2472822" cy="1072555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C678A7E-9A9C-4AC6-83C9-A382DE8C101B}"/>
                </a:ext>
              </a:extLst>
            </p:cNvPr>
            <p:cNvSpPr txBox="1"/>
            <p:nvPr/>
          </p:nvSpPr>
          <p:spPr>
            <a:xfrm>
              <a:off x="11167361" y="6421890"/>
              <a:ext cx="1024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B</a:t>
              </a:r>
              <a:r>
                <a:rPr lang="ko-KR" altLang="en-US" sz="2000" dirty="0"/>
                <a:t>반 </a:t>
              </a:r>
              <a:r>
                <a:rPr lang="en-US" altLang="ko-KR" sz="2000" dirty="0"/>
                <a:t>6</a:t>
              </a:r>
              <a:r>
                <a:rPr lang="ko-KR" altLang="en-US" sz="2000" dirty="0"/>
                <a:t>조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="" xmlns:a16="http://schemas.microsoft.com/office/drawing/2014/main" id="{CC538199-7336-4247-B945-ED43F626C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9178" y="5749445"/>
              <a:ext cx="1787592" cy="1072555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0ABC0CBD-D35C-4463-8807-D1403635EB8A}"/>
              </a:ext>
            </a:extLst>
          </p:cNvPr>
          <p:cNvGrpSpPr/>
          <p:nvPr/>
        </p:nvGrpSpPr>
        <p:grpSpPr>
          <a:xfrm>
            <a:off x="1291258" y="1526883"/>
            <a:ext cx="4680520" cy="400110"/>
            <a:chOff x="1291258" y="1767948"/>
            <a:chExt cx="4680520" cy="400110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B4774935-739C-4FB8-9887-24FFDC85AA26}"/>
                </a:ext>
              </a:extLst>
            </p:cNvPr>
            <p:cNvSpPr/>
            <p:nvPr/>
          </p:nvSpPr>
          <p:spPr>
            <a:xfrm>
              <a:off x="1291258" y="1777240"/>
              <a:ext cx="144016" cy="360040"/>
            </a:xfrm>
            <a:prstGeom prst="rect">
              <a:avLst/>
            </a:prstGeom>
            <a:solidFill>
              <a:srgbClr val="B39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25BE5D1-7AA3-4AE0-B728-83C975853A92}"/>
                </a:ext>
              </a:extLst>
            </p:cNvPr>
            <p:cNvSpPr txBox="1"/>
            <p:nvPr/>
          </p:nvSpPr>
          <p:spPr>
            <a:xfrm>
              <a:off x="1579290" y="1767948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itchFamily="50" charset="-127"/>
                  <a:ea typeface="나눔고딕" pitchFamily="50" charset="-127"/>
                </a:rPr>
                <a:t>1</a:t>
              </a:r>
              <a:r>
                <a:rPr lang="en-US" altLang="ko-KR" dirty="0">
                  <a:latin typeface="나눔고딕" pitchFamily="50" charset="-127"/>
                  <a:ea typeface="나눔고딕" pitchFamily="50" charset="-127"/>
                </a:rPr>
                <a:t> :: </a:t>
              </a:r>
              <a:r>
                <a:rPr lang="ko-KR" altLang="en-US" dirty="0">
                  <a:latin typeface="나눔고딕" pitchFamily="50" charset="-127"/>
                  <a:ea typeface="나눔고딕" pitchFamily="50" charset="-127"/>
                </a:rPr>
                <a:t>역할분담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6D92C8EE-34FE-4EC6-8785-2D1DAD57CE4A}"/>
              </a:ext>
            </a:extLst>
          </p:cNvPr>
          <p:cNvGrpSpPr/>
          <p:nvPr/>
        </p:nvGrpSpPr>
        <p:grpSpPr>
          <a:xfrm>
            <a:off x="1291258" y="2178503"/>
            <a:ext cx="4680520" cy="400110"/>
            <a:chOff x="1291258" y="2457250"/>
            <a:chExt cx="4680520" cy="400110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50F63332-E1E4-455C-A9E4-CCFA165CEF23}"/>
                </a:ext>
              </a:extLst>
            </p:cNvPr>
            <p:cNvSpPr/>
            <p:nvPr/>
          </p:nvSpPr>
          <p:spPr>
            <a:xfrm>
              <a:off x="1291258" y="2466542"/>
              <a:ext cx="144016" cy="360040"/>
            </a:xfrm>
            <a:prstGeom prst="rect">
              <a:avLst/>
            </a:prstGeom>
            <a:solidFill>
              <a:srgbClr val="B39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906127A2-017A-47F0-BC9D-AB90F4AB6AB5}"/>
                </a:ext>
              </a:extLst>
            </p:cNvPr>
            <p:cNvSpPr txBox="1"/>
            <p:nvPr/>
          </p:nvSpPr>
          <p:spPr>
            <a:xfrm>
              <a:off x="1579290" y="2457250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itchFamily="50" charset="-127"/>
                  <a:ea typeface="나눔고딕" pitchFamily="50" charset="-127"/>
                </a:rPr>
                <a:t>2</a:t>
              </a:r>
              <a:r>
                <a:rPr lang="en-US" altLang="ko-KR" dirty="0">
                  <a:latin typeface="나눔고딕" pitchFamily="50" charset="-127"/>
                  <a:ea typeface="나눔고딕" pitchFamily="50" charset="-127"/>
                </a:rPr>
                <a:t> ::</a:t>
              </a:r>
              <a:r>
                <a:rPr lang="ko-KR" altLang="en-US" dirty="0">
                  <a:latin typeface="나눔고딕" pitchFamily="50" charset="-127"/>
                  <a:ea typeface="나눔고딕" pitchFamily="50" charset="-127"/>
                </a:rPr>
                <a:t> 공통영역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30AE27B5-837E-453E-9560-2AD3B6D1CE4F}"/>
              </a:ext>
            </a:extLst>
          </p:cNvPr>
          <p:cNvGrpSpPr/>
          <p:nvPr/>
        </p:nvGrpSpPr>
        <p:grpSpPr>
          <a:xfrm>
            <a:off x="1291258" y="2830123"/>
            <a:ext cx="4680520" cy="400110"/>
            <a:chOff x="1291258" y="3177330"/>
            <a:chExt cx="4680520" cy="400110"/>
          </a:xfrm>
        </p:grpSpPr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F70E781F-52A9-4B19-850F-BAEB57CB59EF}"/>
                </a:ext>
              </a:extLst>
            </p:cNvPr>
            <p:cNvSpPr/>
            <p:nvPr/>
          </p:nvSpPr>
          <p:spPr>
            <a:xfrm>
              <a:off x="1291258" y="3186622"/>
              <a:ext cx="144016" cy="360040"/>
            </a:xfrm>
            <a:prstGeom prst="rect">
              <a:avLst/>
            </a:prstGeom>
            <a:solidFill>
              <a:srgbClr val="B39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586F14B9-DEC7-4FDA-B9C5-BD52F04C3FDE}"/>
                </a:ext>
              </a:extLst>
            </p:cNvPr>
            <p:cNvSpPr txBox="1"/>
            <p:nvPr/>
          </p:nvSpPr>
          <p:spPr>
            <a:xfrm>
              <a:off x="1579290" y="3177330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itchFamily="50" charset="-127"/>
                  <a:ea typeface="나눔고딕" pitchFamily="50" charset="-127"/>
                </a:rPr>
                <a:t>3</a:t>
              </a:r>
              <a:r>
                <a:rPr lang="en-US" altLang="ko-KR" dirty="0">
                  <a:latin typeface="나눔고딕" pitchFamily="50" charset="-127"/>
                  <a:ea typeface="나눔고딕" pitchFamily="50" charset="-127"/>
                </a:rPr>
                <a:t> ::</a:t>
              </a:r>
              <a:r>
                <a:rPr lang="ko-KR" altLang="en-US" dirty="0">
                  <a:latin typeface="나눔고딕" pitchFamily="50" charset="-127"/>
                  <a:ea typeface="나눔고딕" pitchFamily="50" charset="-127"/>
                </a:rPr>
                <a:t> 메인 페이지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C31ADF68-4DA0-464B-A57C-F4C310ABD0F9}"/>
              </a:ext>
            </a:extLst>
          </p:cNvPr>
          <p:cNvGrpSpPr/>
          <p:nvPr/>
        </p:nvGrpSpPr>
        <p:grpSpPr>
          <a:xfrm>
            <a:off x="1291258" y="3481743"/>
            <a:ext cx="4680520" cy="400110"/>
            <a:chOff x="1291258" y="3897410"/>
            <a:chExt cx="4680520" cy="400110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8763E3ED-D567-4B78-9306-FD79EC9BC4AD}"/>
                </a:ext>
              </a:extLst>
            </p:cNvPr>
            <p:cNvSpPr/>
            <p:nvPr/>
          </p:nvSpPr>
          <p:spPr>
            <a:xfrm>
              <a:off x="1291258" y="3906702"/>
              <a:ext cx="144016" cy="360040"/>
            </a:xfrm>
            <a:prstGeom prst="rect">
              <a:avLst/>
            </a:prstGeom>
            <a:solidFill>
              <a:srgbClr val="B39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405908E6-826D-4110-968D-9B15A4994069}"/>
                </a:ext>
              </a:extLst>
            </p:cNvPr>
            <p:cNvSpPr txBox="1"/>
            <p:nvPr/>
          </p:nvSpPr>
          <p:spPr>
            <a:xfrm>
              <a:off x="1579290" y="3897410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itchFamily="50" charset="-127"/>
                  <a:ea typeface="나눔고딕" pitchFamily="50" charset="-127"/>
                </a:rPr>
                <a:t>4</a:t>
              </a:r>
              <a:r>
                <a:rPr lang="en-US" altLang="ko-KR" dirty="0">
                  <a:latin typeface="나눔고딕" pitchFamily="50" charset="-127"/>
                  <a:ea typeface="나눔고딕" pitchFamily="50" charset="-127"/>
                </a:rPr>
                <a:t> ::</a:t>
              </a:r>
              <a:r>
                <a:rPr lang="ko-KR" altLang="en-US" dirty="0">
                  <a:latin typeface="나눔고딕" pitchFamily="50" charset="-127"/>
                  <a:ea typeface="나눔고딕" pitchFamily="50" charset="-127"/>
                </a:rPr>
                <a:t> 로그인 페이지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2D6AD26E-49E8-4089-AFDC-2EFCC7EFAE0A}"/>
              </a:ext>
            </a:extLst>
          </p:cNvPr>
          <p:cNvGrpSpPr/>
          <p:nvPr/>
        </p:nvGrpSpPr>
        <p:grpSpPr>
          <a:xfrm>
            <a:off x="1291258" y="4133363"/>
            <a:ext cx="4680520" cy="400110"/>
            <a:chOff x="1291258" y="4617490"/>
            <a:chExt cx="4680520" cy="400110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E09D6CC5-5F5D-4D8E-AEF8-F9D85F19C1B6}"/>
                </a:ext>
              </a:extLst>
            </p:cNvPr>
            <p:cNvSpPr/>
            <p:nvPr/>
          </p:nvSpPr>
          <p:spPr>
            <a:xfrm>
              <a:off x="1291258" y="4626782"/>
              <a:ext cx="144016" cy="360040"/>
            </a:xfrm>
            <a:prstGeom prst="rect">
              <a:avLst/>
            </a:prstGeom>
            <a:solidFill>
              <a:srgbClr val="B39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87982641-0E21-434D-BF12-59F9A56741B7}"/>
                </a:ext>
              </a:extLst>
            </p:cNvPr>
            <p:cNvSpPr txBox="1"/>
            <p:nvPr/>
          </p:nvSpPr>
          <p:spPr>
            <a:xfrm>
              <a:off x="1579290" y="4617490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itchFamily="50" charset="-127"/>
                  <a:ea typeface="나눔고딕" pitchFamily="50" charset="-127"/>
                </a:rPr>
                <a:t>5</a:t>
              </a:r>
              <a:r>
                <a:rPr lang="en-US" altLang="ko-KR" dirty="0">
                  <a:latin typeface="나눔고딕" pitchFamily="50" charset="-127"/>
                  <a:ea typeface="나눔고딕" pitchFamily="50" charset="-127"/>
                </a:rPr>
                <a:t> ::</a:t>
              </a:r>
              <a:r>
                <a:rPr lang="ko-KR" altLang="en-US" dirty="0">
                  <a:latin typeface="나눔고딕" pitchFamily="50" charset="-127"/>
                  <a:ea typeface="나눔고딕" pitchFamily="50" charset="-127"/>
                </a:rPr>
                <a:t> 회원가입 페이지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8DF81441-9E78-46B1-890F-A16B796B34ED}"/>
              </a:ext>
            </a:extLst>
          </p:cNvPr>
          <p:cNvGrpSpPr/>
          <p:nvPr/>
        </p:nvGrpSpPr>
        <p:grpSpPr>
          <a:xfrm>
            <a:off x="1291258" y="4784983"/>
            <a:ext cx="4680520" cy="400110"/>
            <a:chOff x="1291258" y="4617490"/>
            <a:chExt cx="4680520" cy="400110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CE0DAB69-F2D6-418C-AE05-923FE23DA4CC}"/>
                </a:ext>
              </a:extLst>
            </p:cNvPr>
            <p:cNvSpPr/>
            <p:nvPr/>
          </p:nvSpPr>
          <p:spPr>
            <a:xfrm>
              <a:off x="1291258" y="4626782"/>
              <a:ext cx="144016" cy="360040"/>
            </a:xfrm>
            <a:prstGeom prst="rect">
              <a:avLst/>
            </a:prstGeom>
            <a:solidFill>
              <a:srgbClr val="B39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1002E5B2-1E31-41C4-ADC6-D8ACE29CF015}"/>
                </a:ext>
              </a:extLst>
            </p:cNvPr>
            <p:cNvSpPr txBox="1"/>
            <p:nvPr/>
          </p:nvSpPr>
          <p:spPr>
            <a:xfrm>
              <a:off x="1579290" y="4617490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itchFamily="50" charset="-127"/>
                  <a:ea typeface="나눔고딕" pitchFamily="50" charset="-127"/>
                </a:rPr>
                <a:t>6</a:t>
              </a:r>
              <a:r>
                <a:rPr lang="en-US" altLang="ko-KR" dirty="0">
                  <a:latin typeface="나눔고딕" pitchFamily="50" charset="-127"/>
                  <a:ea typeface="나눔고딕" pitchFamily="50" charset="-127"/>
                </a:rPr>
                <a:t> ::</a:t>
              </a:r>
              <a:r>
                <a:rPr lang="ko-KR" altLang="en-US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dirty="0" err="1">
                  <a:latin typeface="나눔고딕" pitchFamily="50" charset="-127"/>
                  <a:ea typeface="나눔고딕" pitchFamily="50" charset="-127"/>
                </a:rPr>
                <a:t>테마별</a:t>
              </a:r>
              <a:r>
                <a:rPr lang="ko-KR" altLang="en-US" dirty="0">
                  <a:latin typeface="나눔고딕" pitchFamily="50" charset="-127"/>
                  <a:ea typeface="나눔고딕" pitchFamily="50" charset="-127"/>
                </a:rPr>
                <a:t> 맵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81598742-3B96-4AFF-A69B-335768761ED4}"/>
              </a:ext>
            </a:extLst>
          </p:cNvPr>
          <p:cNvGrpSpPr/>
          <p:nvPr/>
        </p:nvGrpSpPr>
        <p:grpSpPr>
          <a:xfrm>
            <a:off x="1291258" y="5436602"/>
            <a:ext cx="4680520" cy="400110"/>
            <a:chOff x="1291258" y="4617490"/>
            <a:chExt cx="4680520" cy="400110"/>
          </a:xfrm>
        </p:grpSpPr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BD16658D-32FF-456B-BAD8-45D9D51FB505}"/>
                </a:ext>
              </a:extLst>
            </p:cNvPr>
            <p:cNvSpPr/>
            <p:nvPr/>
          </p:nvSpPr>
          <p:spPr>
            <a:xfrm>
              <a:off x="1291258" y="4626782"/>
              <a:ext cx="144016" cy="360040"/>
            </a:xfrm>
            <a:prstGeom prst="rect">
              <a:avLst/>
            </a:prstGeom>
            <a:solidFill>
              <a:srgbClr val="B39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61AD8908-3C48-42FE-8BD3-A7DD12D4863B}"/>
                </a:ext>
              </a:extLst>
            </p:cNvPr>
            <p:cNvSpPr txBox="1"/>
            <p:nvPr/>
          </p:nvSpPr>
          <p:spPr>
            <a:xfrm>
              <a:off x="1579290" y="4617490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" pitchFamily="50" charset="-127"/>
                  <a:ea typeface="나눔고딕" pitchFamily="50" charset="-127"/>
                </a:rPr>
                <a:t>7</a:t>
              </a:r>
              <a:r>
                <a:rPr lang="en-US" altLang="ko-KR" dirty="0">
                  <a:latin typeface="나눔고딕" pitchFamily="50" charset="-127"/>
                  <a:ea typeface="나눔고딕" pitchFamily="50" charset="-127"/>
                </a:rPr>
                <a:t> ::</a:t>
              </a:r>
              <a:r>
                <a:rPr lang="ko-KR" altLang="en-US" dirty="0">
                  <a:latin typeface="나눔고딕" pitchFamily="50" charset="-127"/>
                  <a:ea typeface="나눔고딕" pitchFamily="50" charset="-127"/>
                </a:rPr>
                <a:t> 상세 페이지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819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2">
            <a:extLst>
              <a:ext uri="{FF2B5EF4-FFF2-40B4-BE49-F238E27FC236}">
                <a16:creationId xmlns="" xmlns:a16="http://schemas.microsoft.com/office/drawing/2014/main" id="{F9A49CE6-9AE9-4BA1-B827-A232C35F0873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F86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2">
            <a:extLst>
              <a:ext uri="{FF2B5EF4-FFF2-40B4-BE49-F238E27FC236}">
                <a16:creationId xmlns="" xmlns:a16="http://schemas.microsoft.com/office/drawing/2014/main" id="{C5A714F8-CB20-4F0C-9CB7-6668BB52FA5B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F86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Title 1">
            <a:extLst>
              <a:ext uri="{FF2B5EF4-FFF2-40B4-BE49-F238E27FC236}">
                <a16:creationId xmlns="" xmlns:a16="http://schemas.microsoft.com/office/drawing/2014/main" id="{E1EC9B6A-6937-4CD8-B076-BAF504B25DEE}"/>
              </a:ext>
            </a:extLst>
          </p:cNvPr>
          <p:cNvSpPr txBox="1">
            <a:spLocks/>
          </p:cNvSpPr>
          <p:nvPr/>
        </p:nvSpPr>
        <p:spPr>
          <a:xfrm>
            <a:off x="431204" y="466728"/>
            <a:ext cx="5848254" cy="6093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1.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역할분담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FF64DD4B-D90E-45FE-AD71-99FDA7C63055}"/>
              </a:ext>
            </a:extLst>
          </p:cNvPr>
          <p:cNvSpPr/>
          <p:nvPr/>
        </p:nvSpPr>
        <p:spPr>
          <a:xfrm>
            <a:off x="0" y="466728"/>
            <a:ext cx="258184" cy="718780"/>
          </a:xfrm>
          <a:prstGeom prst="rect">
            <a:avLst/>
          </a:prstGeom>
          <a:solidFill>
            <a:srgbClr val="F86F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A8AA92CD-CEF7-40A9-8787-EACD273B8A72}"/>
              </a:ext>
            </a:extLst>
          </p:cNvPr>
          <p:cNvGrpSpPr/>
          <p:nvPr/>
        </p:nvGrpSpPr>
        <p:grpSpPr>
          <a:xfrm>
            <a:off x="9719178" y="5749445"/>
            <a:ext cx="2472822" cy="1072555"/>
            <a:chOff x="9719178" y="5749445"/>
            <a:chExt cx="2472822" cy="1072555"/>
          </a:xfrm>
        </p:grpSpPr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7784F66D-EB7D-456F-8AAF-F3B98C8F861D}"/>
                </a:ext>
              </a:extLst>
            </p:cNvPr>
            <p:cNvSpPr txBox="1"/>
            <p:nvPr/>
          </p:nvSpPr>
          <p:spPr>
            <a:xfrm>
              <a:off x="11167361" y="6421890"/>
              <a:ext cx="1024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B</a:t>
              </a:r>
              <a:r>
                <a:rPr lang="ko-KR" altLang="en-US" sz="2000" dirty="0"/>
                <a:t>반 </a:t>
              </a:r>
              <a:r>
                <a:rPr lang="en-US" altLang="ko-KR" sz="2000" dirty="0"/>
                <a:t>6</a:t>
              </a:r>
              <a:r>
                <a:rPr lang="ko-KR" altLang="en-US" sz="2000" dirty="0"/>
                <a:t>조</a:t>
              </a:r>
            </a:p>
          </p:txBody>
        </p:sp>
        <p:pic>
          <p:nvPicPr>
            <p:cNvPr id="111" name="그림 110">
              <a:extLst>
                <a:ext uri="{FF2B5EF4-FFF2-40B4-BE49-F238E27FC236}">
                  <a16:creationId xmlns="" xmlns:a16="http://schemas.microsoft.com/office/drawing/2014/main" id="{95DCBBFF-430E-426B-9528-964B8BB38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9178" y="5749445"/>
              <a:ext cx="1787592" cy="1072555"/>
            </a:xfrm>
            <a:prstGeom prst="rect">
              <a:avLst/>
            </a:prstGeom>
          </p:spPr>
        </p:pic>
      </p:grpSp>
      <p:grpSp>
        <p:nvGrpSpPr>
          <p:cNvPr id="118" name="그룹 117">
            <a:extLst>
              <a:ext uri="{FF2B5EF4-FFF2-40B4-BE49-F238E27FC236}">
                <a16:creationId xmlns="" xmlns:a16="http://schemas.microsoft.com/office/drawing/2014/main" id="{2CA415D6-84C4-442E-A2B2-B1E5F782C9B1}"/>
              </a:ext>
            </a:extLst>
          </p:cNvPr>
          <p:cNvGrpSpPr/>
          <p:nvPr/>
        </p:nvGrpSpPr>
        <p:grpSpPr>
          <a:xfrm>
            <a:off x="1051232" y="1278716"/>
            <a:ext cx="6091114" cy="4831798"/>
            <a:chOff x="1051232" y="1278716"/>
            <a:chExt cx="6091114" cy="4831798"/>
          </a:xfrm>
        </p:grpSpPr>
        <p:sp>
          <p:nvSpPr>
            <p:cNvPr id="116" name="직사각형 115">
              <a:extLst>
                <a:ext uri="{FF2B5EF4-FFF2-40B4-BE49-F238E27FC236}">
                  <a16:creationId xmlns="" xmlns:a16="http://schemas.microsoft.com/office/drawing/2014/main" id="{0D7429EB-D791-4694-9BDE-2A3D30D040C1}"/>
                </a:ext>
              </a:extLst>
            </p:cNvPr>
            <p:cNvSpPr/>
            <p:nvPr/>
          </p:nvSpPr>
          <p:spPr>
            <a:xfrm>
              <a:off x="1051232" y="1278716"/>
              <a:ext cx="6091114" cy="48317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4C99FD10-D2B0-4B07-B176-53761D5545BE}"/>
                </a:ext>
              </a:extLst>
            </p:cNvPr>
            <p:cNvSpPr txBox="1"/>
            <p:nvPr/>
          </p:nvSpPr>
          <p:spPr>
            <a:xfrm>
              <a:off x="1160735" y="1440236"/>
              <a:ext cx="4312399" cy="281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spc="300" dirty="0">
                  <a:solidFill>
                    <a:schemeClr val="accent4">
                      <a:lumMod val="50000"/>
                    </a:schemeClr>
                  </a:solidFill>
                </a:rPr>
                <a:t>메인 페이지 </a:t>
              </a: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: </a:t>
              </a:r>
              <a:r>
                <a:rPr lang="ko-KR" altLang="en-US" sz="2000" spc="300" dirty="0">
                  <a:solidFill>
                    <a:schemeClr val="accent4">
                      <a:lumMod val="50000"/>
                    </a:schemeClr>
                  </a:solidFill>
                </a:rPr>
                <a:t>최재석</a:t>
              </a: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, </a:t>
              </a:r>
              <a:r>
                <a:rPr lang="ko-KR" altLang="en-US" sz="2000" spc="300" dirty="0">
                  <a:solidFill>
                    <a:schemeClr val="accent4">
                      <a:lumMod val="50000"/>
                    </a:schemeClr>
                  </a:solidFill>
                </a:rPr>
                <a:t>허지윤</a:t>
              </a:r>
              <a:endParaRPr lang="en-US" altLang="ko-KR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spc="300" dirty="0">
                  <a:solidFill>
                    <a:schemeClr val="accent4">
                      <a:lumMod val="50000"/>
                    </a:schemeClr>
                  </a:solidFill>
                </a:rPr>
                <a:t>로그인 페이지 </a:t>
              </a: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: </a:t>
              </a:r>
              <a:r>
                <a:rPr lang="ko-KR" altLang="en-US" sz="2000" spc="300" dirty="0">
                  <a:solidFill>
                    <a:schemeClr val="accent4">
                      <a:lumMod val="50000"/>
                    </a:schemeClr>
                  </a:solidFill>
                </a:rPr>
                <a:t>허지윤</a:t>
              </a:r>
              <a:endParaRPr lang="en-US" altLang="ko-KR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spc="300" dirty="0">
                  <a:solidFill>
                    <a:schemeClr val="accent4">
                      <a:lumMod val="50000"/>
                    </a:schemeClr>
                  </a:solidFill>
                </a:rPr>
                <a:t>회원가입 페이지 </a:t>
              </a: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: </a:t>
              </a:r>
              <a:r>
                <a:rPr lang="ko-KR" altLang="en-US" sz="2000" spc="300" dirty="0">
                  <a:solidFill>
                    <a:schemeClr val="accent4">
                      <a:lumMod val="50000"/>
                    </a:schemeClr>
                  </a:solidFill>
                </a:rPr>
                <a:t>허지윤</a:t>
              </a:r>
              <a:endParaRPr lang="en-US" altLang="ko-KR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spc="300" dirty="0">
                  <a:solidFill>
                    <a:schemeClr val="accent4">
                      <a:lumMod val="50000"/>
                    </a:schemeClr>
                  </a:solidFill>
                </a:rPr>
                <a:t>로고 </a:t>
              </a: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: </a:t>
              </a:r>
              <a:r>
                <a:rPr lang="ko-KR" altLang="en-US" sz="2000" spc="300" dirty="0">
                  <a:solidFill>
                    <a:schemeClr val="accent4">
                      <a:lumMod val="50000"/>
                    </a:schemeClr>
                  </a:solidFill>
                </a:rPr>
                <a:t>허지윤</a:t>
              </a:r>
              <a:endParaRPr lang="en-US" altLang="ko-KR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spc="300" dirty="0" err="1">
                  <a:solidFill>
                    <a:schemeClr val="accent4">
                      <a:lumMod val="50000"/>
                    </a:schemeClr>
                  </a:solidFill>
                </a:rPr>
                <a:t>테마별</a:t>
              </a:r>
              <a:r>
                <a:rPr lang="ko-KR" altLang="en-US" sz="2000" spc="300" dirty="0">
                  <a:solidFill>
                    <a:schemeClr val="accent4">
                      <a:lumMod val="50000"/>
                    </a:schemeClr>
                  </a:solidFill>
                </a:rPr>
                <a:t> 맵 </a:t>
              </a: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: </a:t>
              </a:r>
              <a:r>
                <a:rPr lang="ko-KR" altLang="en-US" sz="2000" spc="300" dirty="0">
                  <a:solidFill>
                    <a:schemeClr val="accent4">
                      <a:lumMod val="50000"/>
                    </a:schemeClr>
                  </a:solidFill>
                </a:rPr>
                <a:t>정현석</a:t>
              </a:r>
              <a:endParaRPr lang="en-US" altLang="ko-KR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spc="300" dirty="0">
                  <a:solidFill>
                    <a:schemeClr val="accent4">
                      <a:lumMod val="50000"/>
                    </a:schemeClr>
                  </a:solidFill>
                </a:rPr>
                <a:t>상세 페이지 </a:t>
              </a: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: </a:t>
              </a:r>
              <a:r>
                <a:rPr lang="ko-KR" altLang="en-US" sz="2000" spc="300" dirty="0">
                  <a:solidFill>
                    <a:schemeClr val="accent4">
                      <a:lumMod val="50000"/>
                    </a:schemeClr>
                  </a:solidFill>
                </a:rPr>
                <a:t>최실비아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78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2">
            <a:extLst>
              <a:ext uri="{FF2B5EF4-FFF2-40B4-BE49-F238E27FC236}">
                <a16:creationId xmlns="" xmlns:a16="http://schemas.microsoft.com/office/drawing/2014/main" id="{775C7C60-833A-4249-A438-87D2C32924A1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F86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2">
            <a:extLst>
              <a:ext uri="{FF2B5EF4-FFF2-40B4-BE49-F238E27FC236}">
                <a16:creationId xmlns="" xmlns:a16="http://schemas.microsoft.com/office/drawing/2014/main" id="{A4AB0503-BFF8-4C8F-87B2-90C567CF5F0C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F86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A408840-B819-4AA2-927C-B6C3FC4CCC06}"/>
              </a:ext>
            </a:extLst>
          </p:cNvPr>
          <p:cNvSpPr txBox="1">
            <a:spLocks/>
          </p:cNvSpPr>
          <p:nvPr/>
        </p:nvSpPr>
        <p:spPr>
          <a:xfrm>
            <a:off x="431204" y="466728"/>
            <a:ext cx="5848254" cy="6093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2.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공통영역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53C63752-F2B9-4F4D-B639-5E5FEF305897}"/>
              </a:ext>
            </a:extLst>
          </p:cNvPr>
          <p:cNvSpPr/>
          <p:nvPr/>
        </p:nvSpPr>
        <p:spPr>
          <a:xfrm>
            <a:off x="0" y="466728"/>
            <a:ext cx="258184" cy="718780"/>
          </a:xfrm>
          <a:prstGeom prst="rect">
            <a:avLst/>
          </a:prstGeom>
          <a:solidFill>
            <a:srgbClr val="F86F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A4E36B1E-7678-42B4-925F-D923AEA29F83}"/>
              </a:ext>
            </a:extLst>
          </p:cNvPr>
          <p:cNvGrpSpPr/>
          <p:nvPr/>
        </p:nvGrpSpPr>
        <p:grpSpPr>
          <a:xfrm>
            <a:off x="9719178" y="5749445"/>
            <a:ext cx="2472822" cy="1072555"/>
            <a:chOff x="9719178" y="5749445"/>
            <a:chExt cx="2472822" cy="1072555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A422443C-C33E-4338-8274-EEAE877C1189}"/>
                </a:ext>
              </a:extLst>
            </p:cNvPr>
            <p:cNvSpPr txBox="1"/>
            <p:nvPr/>
          </p:nvSpPr>
          <p:spPr>
            <a:xfrm>
              <a:off x="11167361" y="6421890"/>
              <a:ext cx="1024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B</a:t>
              </a:r>
              <a:r>
                <a:rPr lang="ko-KR" altLang="en-US" sz="2000" dirty="0"/>
                <a:t>반 </a:t>
              </a:r>
              <a:r>
                <a:rPr lang="en-US" altLang="ko-KR" sz="2000" dirty="0"/>
                <a:t>6</a:t>
              </a:r>
              <a:r>
                <a:rPr lang="ko-KR" altLang="en-US" sz="2000" dirty="0"/>
                <a:t>조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="" xmlns:a16="http://schemas.microsoft.com/office/drawing/2014/main" id="{1F72A02C-011D-491C-AE3F-B22DE1E87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9178" y="5749445"/>
              <a:ext cx="1787592" cy="1072555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2EE8AAA-40D1-4FEB-B458-A161C65A1E4E}"/>
              </a:ext>
            </a:extLst>
          </p:cNvPr>
          <p:cNvGrpSpPr/>
          <p:nvPr/>
        </p:nvGrpSpPr>
        <p:grpSpPr>
          <a:xfrm>
            <a:off x="1051232" y="1278716"/>
            <a:ext cx="6091114" cy="4831798"/>
            <a:chOff x="1051232" y="1278716"/>
            <a:chExt cx="6091114" cy="4831798"/>
          </a:xfrm>
        </p:grpSpPr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BECABF99-4585-45BA-9556-05AF24DFD8B2}"/>
                </a:ext>
              </a:extLst>
            </p:cNvPr>
            <p:cNvSpPr/>
            <p:nvPr/>
          </p:nvSpPr>
          <p:spPr>
            <a:xfrm>
              <a:off x="1051232" y="1278716"/>
              <a:ext cx="6091114" cy="48317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809D04D0-4204-49A7-8913-55BA5E67A5AC}"/>
                </a:ext>
              </a:extLst>
            </p:cNvPr>
            <p:cNvSpPr txBox="1"/>
            <p:nvPr/>
          </p:nvSpPr>
          <p:spPr>
            <a:xfrm>
              <a:off x="1160735" y="1440236"/>
              <a:ext cx="5738750" cy="281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spc="300" dirty="0">
                  <a:solidFill>
                    <a:schemeClr val="accent4">
                      <a:lumMod val="50000"/>
                    </a:schemeClr>
                  </a:solidFill>
                </a:rPr>
                <a:t>사이즈 전체 너비 </a:t>
              </a: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: PC</a:t>
              </a:r>
              <a:r>
                <a:rPr lang="ko-KR" altLang="en-US" sz="2000" spc="300" dirty="0">
                  <a:solidFill>
                    <a:schemeClr val="accent4">
                      <a:lumMod val="50000"/>
                    </a:schemeClr>
                  </a:solidFill>
                </a:rPr>
                <a:t>화면 기준 </a:t>
              </a: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1200px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spc="300" dirty="0">
                  <a:solidFill>
                    <a:schemeClr val="accent4">
                      <a:lumMod val="50000"/>
                    </a:schemeClr>
                  </a:solidFill>
                </a:rPr>
                <a:t>폰트 </a:t>
              </a: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: </a:t>
              </a:r>
              <a:r>
                <a:rPr lang="ko-KR" altLang="en-US" sz="2000" spc="300" dirty="0">
                  <a:solidFill>
                    <a:schemeClr val="accent4">
                      <a:lumMod val="50000"/>
                    </a:schemeClr>
                  </a:solidFill>
                </a:rPr>
                <a:t>기본폰트</a:t>
              </a: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(</a:t>
              </a:r>
              <a:r>
                <a:rPr lang="ko-KR" altLang="en-US" sz="2000" spc="300" dirty="0">
                  <a:solidFill>
                    <a:schemeClr val="accent4">
                      <a:lumMod val="50000"/>
                    </a:schemeClr>
                  </a:solidFill>
                </a:rPr>
                <a:t>미정</a:t>
              </a: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spc="300" dirty="0">
                  <a:solidFill>
                    <a:schemeClr val="accent4">
                      <a:lumMod val="50000"/>
                    </a:schemeClr>
                  </a:solidFill>
                </a:rPr>
                <a:t>색상</a:t>
              </a: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/>
              </a:r>
              <a:b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</a:b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- </a:t>
              </a:r>
              <a:r>
                <a:rPr lang="ko-KR" altLang="en-US" sz="2000" spc="300" dirty="0">
                  <a:solidFill>
                    <a:schemeClr val="accent4">
                      <a:lumMod val="50000"/>
                    </a:schemeClr>
                  </a:solidFill>
                </a:rPr>
                <a:t>배경색 </a:t>
              </a: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: </a:t>
              </a:r>
              <a:r>
                <a:rPr lang="en-US" altLang="ko-KR" sz="2000" spc="300" dirty="0" err="1">
                  <a:solidFill>
                    <a:schemeClr val="accent4">
                      <a:lumMod val="50000"/>
                    </a:schemeClr>
                  </a:solidFill>
                </a:rPr>
                <a:t>rgb</a:t>
              </a: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(254,243,232)</a:t>
              </a:r>
              <a:b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</a:b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- </a:t>
              </a:r>
              <a:r>
                <a:rPr lang="ko-KR" altLang="en-US" sz="2000" spc="300" dirty="0">
                  <a:solidFill>
                    <a:schemeClr val="accent4">
                      <a:lumMod val="50000"/>
                    </a:schemeClr>
                  </a:solidFill>
                </a:rPr>
                <a:t>폰트 색상 </a:t>
              </a: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: </a:t>
              </a:r>
              <a:r>
                <a:rPr lang="en-US" altLang="ko-KR" sz="2000" spc="300" dirty="0" err="1">
                  <a:solidFill>
                    <a:schemeClr val="accent4">
                      <a:lumMod val="50000"/>
                    </a:schemeClr>
                  </a:solidFill>
                </a:rPr>
                <a:t>rgb</a:t>
              </a: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(160,28,85)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spc="300" dirty="0">
                  <a:solidFill>
                    <a:schemeClr val="accent4">
                      <a:lumMod val="50000"/>
                    </a:schemeClr>
                  </a:solidFill>
                </a:rPr>
                <a:t>로고</a:t>
              </a:r>
              <a:endParaRPr lang="en-US" altLang="ko-KR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826" y="3961866"/>
              <a:ext cx="3033347" cy="1820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64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3A166BA9-BF50-40AE-B9E8-824268556808}"/>
              </a:ext>
            </a:extLst>
          </p:cNvPr>
          <p:cNvSpPr txBox="1">
            <a:spLocks/>
          </p:cNvSpPr>
          <p:nvPr/>
        </p:nvSpPr>
        <p:spPr>
          <a:xfrm>
            <a:off x="937545" y="5516991"/>
            <a:ext cx="8690475" cy="979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lphaUcPeriod"/>
            </a:pPr>
            <a:r>
              <a:rPr lang="ko-KR" altLang="en-US" sz="2000" dirty="0"/>
              <a:t>로고 들어갈 부분</a:t>
            </a:r>
            <a:endParaRPr lang="en-US" altLang="ko-KR" sz="2000" dirty="0"/>
          </a:p>
          <a:p>
            <a:pPr marL="457200" indent="-457200">
              <a:buAutoNum type="alphaUcPeriod"/>
            </a:pPr>
            <a:r>
              <a:rPr lang="ko-KR" altLang="en-US" sz="2000" dirty="0"/>
              <a:t>로그인 클릭 시 로그인 페이지로 이동 </a:t>
            </a:r>
            <a:r>
              <a:rPr lang="en-US" altLang="ko-KR" sz="2000" dirty="0"/>
              <a:t>/ </a:t>
            </a:r>
            <a:r>
              <a:rPr lang="ko-KR" altLang="en-US" sz="2000" dirty="0"/>
              <a:t>메뉴 아이콘 클릭 시 마이 페이지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및 하위 메뉴 표출하게 됨</a:t>
            </a:r>
            <a:endParaRPr lang="en-US" altLang="ko-KR" sz="2000" dirty="0"/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C6CA5D6F-C769-4DA5-906A-6DAFE2218449}"/>
              </a:ext>
            </a:extLst>
          </p:cNvPr>
          <p:cNvGrpSpPr/>
          <p:nvPr/>
        </p:nvGrpSpPr>
        <p:grpSpPr>
          <a:xfrm>
            <a:off x="937545" y="1733739"/>
            <a:ext cx="10316911" cy="3600450"/>
            <a:chOff x="937545" y="1733739"/>
            <a:chExt cx="10316911" cy="360045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545" y="1733739"/>
              <a:ext cx="10296525" cy="360045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086EC72-A87F-424A-91E0-E8D6AE245808}"/>
                </a:ext>
              </a:extLst>
            </p:cNvPr>
            <p:cNvSpPr/>
            <p:nvPr/>
          </p:nvSpPr>
          <p:spPr>
            <a:xfrm>
              <a:off x="9628020" y="1853666"/>
              <a:ext cx="1626436" cy="699453"/>
            </a:xfrm>
            <a:prstGeom prst="rect">
              <a:avLst/>
            </a:prstGeom>
            <a:noFill/>
            <a:ln w="28575">
              <a:solidFill>
                <a:srgbClr val="F86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rgbClr val="F86F6C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3086EC72-A87F-424A-91E0-E8D6AE245808}"/>
                </a:ext>
              </a:extLst>
            </p:cNvPr>
            <p:cNvSpPr/>
            <p:nvPr/>
          </p:nvSpPr>
          <p:spPr>
            <a:xfrm>
              <a:off x="957930" y="2896904"/>
              <a:ext cx="10296525" cy="2402067"/>
            </a:xfrm>
            <a:prstGeom prst="rect">
              <a:avLst/>
            </a:prstGeom>
            <a:noFill/>
            <a:ln w="28575">
              <a:solidFill>
                <a:srgbClr val="F86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rgbClr val="F86F6C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A0F3C3A9-6FB5-4D70-8799-DAD1EF807BFC}"/>
                </a:ext>
              </a:extLst>
            </p:cNvPr>
            <p:cNvSpPr txBox="1"/>
            <p:nvPr/>
          </p:nvSpPr>
          <p:spPr>
            <a:xfrm>
              <a:off x="1059840" y="2896904"/>
              <a:ext cx="4730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rgbClr val="F86F6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ko-KR" altLang="en-US" sz="2800" dirty="0">
                <a:solidFill>
                  <a:srgbClr val="F86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0F3C3A9-6FB5-4D70-8799-DAD1EF807BFC}"/>
                </a:ext>
              </a:extLst>
            </p:cNvPr>
            <p:cNvSpPr txBox="1"/>
            <p:nvPr/>
          </p:nvSpPr>
          <p:spPr>
            <a:xfrm>
              <a:off x="9154986" y="1765196"/>
              <a:ext cx="4730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rgbClr val="F86F6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ko-KR" altLang="en-US" sz="2800" dirty="0">
                <a:solidFill>
                  <a:srgbClr val="F86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" name="正方形/長方形 2">
            <a:extLst>
              <a:ext uri="{FF2B5EF4-FFF2-40B4-BE49-F238E27FC236}">
                <a16:creationId xmlns="" xmlns:a16="http://schemas.microsoft.com/office/drawing/2014/main" id="{17976E12-063A-4A29-86D1-3C206EF8CD46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F86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="" xmlns:a16="http://schemas.microsoft.com/office/drawing/2014/main" id="{673AF013-26BD-4ACD-B0D7-2CFB388E55F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F86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6966D6C6-5E33-48A4-BB76-70907653EC75}"/>
              </a:ext>
            </a:extLst>
          </p:cNvPr>
          <p:cNvSpPr txBox="1">
            <a:spLocks/>
          </p:cNvSpPr>
          <p:nvPr/>
        </p:nvSpPr>
        <p:spPr>
          <a:xfrm>
            <a:off x="431204" y="466728"/>
            <a:ext cx="5848254" cy="6093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3.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메인 페이지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EA86D15-1F6D-4DCD-8E44-AE852F63BAC2}"/>
              </a:ext>
            </a:extLst>
          </p:cNvPr>
          <p:cNvSpPr/>
          <p:nvPr/>
        </p:nvSpPr>
        <p:spPr>
          <a:xfrm>
            <a:off x="0" y="466728"/>
            <a:ext cx="258184" cy="718780"/>
          </a:xfrm>
          <a:prstGeom prst="rect">
            <a:avLst/>
          </a:prstGeom>
          <a:solidFill>
            <a:srgbClr val="F86F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F38528E8-8ACF-4AEF-80D3-43CED66E4EC1}"/>
              </a:ext>
            </a:extLst>
          </p:cNvPr>
          <p:cNvGrpSpPr/>
          <p:nvPr/>
        </p:nvGrpSpPr>
        <p:grpSpPr>
          <a:xfrm>
            <a:off x="9719178" y="5749445"/>
            <a:ext cx="2472822" cy="1072555"/>
            <a:chOff x="9719178" y="5749445"/>
            <a:chExt cx="2472822" cy="1072555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78C04713-8E38-4FEF-AD95-32D76A25911D}"/>
                </a:ext>
              </a:extLst>
            </p:cNvPr>
            <p:cNvSpPr txBox="1"/>
            <p:nvPr/>
          </p:nvSpPr>
          <p:spPr>
            <a:xfrm>
              <a:off x="11167361" y="6421890"/>
              <a:ext cx="1024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B</a:t>
              </a:r>
              <a:r>
                <a:rPr lang="ko-KR" altLang="en-US" sz="2000" dirty="0"/>
                <a:t>반 </a:t>
              </a:r>
              <a:r>
                <a:rPr lang="en-US" altLang="ko-KR" sz="2000" dirty="0"/>
                <a:t>6</a:t>
              </a:r>
              <a:r>
                <a:rPr lang="ko-KR" altLang="en-US" sz="2000" dirty="0"/>
                <a:t>조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="" xmlns:a16="http://schemas.microsoft.com/office/drawing/2014/main" id="{97BD3793-4340-4EB7-B896-F46979121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9178" y="5749445"/>
              <a:ext cx="1787592" cy="1072555"/>
            </a:xfrm>
            <a:prstGeom prst="rect">
              <a:avLst/>
            </a:prstGeom>
          </p:spPr>
        </p:pic>
      </p:grpSp>
      <p:sp>
        <p:nvSpPr>
          <p:cNvPr id="20" name="テキスト ボックス 4">
            <a:extLst>
              <a:ext uri="{FF2B5EF4-FFF2-40B4-BE49-F238E27FC236}">
                <a16:creationId xmlns="" xmlns:a16="http://schemas.microsoft.com/office/drawing/2014/main" id="{8F30FA2B-5EE2-4B80-88DF-6064533EB6ED}"/>
              </a:ext>
            </a:extLst>
          </p:cNvPr>
          <p:cNvSpPr txBox="1"/>
          <p:nvPr/>
        </p:nvSpPr>
        <p:spPr>
          <a:xfrm>
            <a:off x="431204" y="1209244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헤더 및 슬라이더 부분</a:t>
            </a:r>
            <a:endParaRPr kumimoji="1" lang="ja-JP" altLang="en-US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8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53A8AE58-8DF6-4049-9310-72CBEC54B9B4}"/>
              </a:ext>
            </a:extLst>
          </p:cNvPr>
          <p:cNvGrpSpPr/>
          <p:nvPr/>
        </p:nvGrpSpPr>
        <p:grpSpPr>
          <a:xfrm>
            <a:off x="452800" y="1795646"/>
            <a:ext cx="6884653" cy="4196032"/>
            <a:chOff x="452800" y="1795646"/>
            <a:chExt cx="6884653" cy="4196032"/>
          </a:xfrm>
        </p:grpSpPr>
        <p:pic>
          <p:nvPicPr>
            <p:cNvPr id="20" name="그림 19">
              <a:extLst>
                <a:ext uri="{FF2B5EF4-FFF2-40B4-BE49-F238E27FC236}">
                  <a16:creationId xmlns="" xmlns:a16="http://schemas.microsoft.com/office/drawing/2014/main" id="{DA2239D4-777E-443D-B1B1-EB279E8BC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2" b="48496"/>
            <a:stretch/>
          </p:blipFill>
          <p:spPr>
            <a:xfrm>
              <a:off x="452800" y="1795646"/>
              <a:ext cx="6877762" cy="419603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086EC72-A87F-424A-91E0-E8D6AE245808}"/>
                </a:ext>
              </a:extLst>
            </p:cNvPr>
            <p:cNvSpPr/>
            <p:nvPr/>
          </p:nvSpPr>
          <p:spPr>
            <a:xfrm>
              <a:off x="2283258" y="1795646"/>
              <a:ext cx="3149600" cy="597313"/>
            </a:xfrm>
            <a:prstGeom prst="rect">
              <a:avLst/>
            </a:prstGeom>
            <a:noFill/>
            <a:ln w="28575">
              <a:solidFill>
                <a:srgbClr val="F86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A0F3C3A9-6FB5-4D70-8799-DAD1EF807BFC}"/>
                </a:ext>
              </a:extLst>
            </p:cNvPr>
            <p:cNvSpPr txBox="1"/>
            <p:nvPr/>
          </p:nvSpPr>
          <p:spPr>
            <a:xfrm>
              <a:off x="1740912" y="1832692"/>
              <a:ext cx="4730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rgbClr val="F86F6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ko-KR" altLang="en-US" sz="2800" dirty="0">
                <a:solidFill>
                  <a:srgbClr val="F86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3086EC72-A87F-424A-91E0-E8D6AE245808}"/>
                </a:ext>
              </a:extLst>
            </p:cNvPr>
            <p:cNvSpPr/>
            <p:nvPr/>
          </p:nvSpPr>
          <p:spPr>
            <a:xfrm>
              <a:off x="556058" y="2596894"/>
              <a:ext cx="6774504" cy="3303177"/>
            </a:xfrm>
            <a:prstGeom prst="rect">
              <a:avLst/>
            </a:prstGeom>
            <a:noFill/>
            <a:ln w="28575">
              <a:solidFill>
                <a:srgbClr val="F86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A0F3C3A9-6FB5-4D70-8799-DAD1EF807BFC}"/>
                </a:ext>
              </a:extLst>
            </p:cNvPr>
            <p:cNvSpPr txBox="1"/>
            <p:nvPr/>
          </p:nvSpPr>
          <p:spPr>
            <a:xfrm>
              <a:off x="6864419" y="2073674"/>
              <a:ext cx="4730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rgbClr val="F86F6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ko-KR" altLang="en-US" sz="2800" dirty="0">
                <a:solidFill>
                  <a:srgbClr val="F86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" name="正方形/長方形 2">
            <a:extLst>
              <a:ext uri="{FF2B5EF4-FFF2-40B4-BE49-F238E27FC236}">
                <a16:creationId xmlns="" xmlns:a16="http://schemas.microsoft.com/office/drawing/2014/main" id="{4B2E5F39-D86D-4476-AC75-F96411EB3A35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F86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2">
            <a:extLst>
              <a:ext uri="{FF2B5EF4-FFF2-40B4-BE49-F238E27FC236}">
                <a16:creationId xmlns="" xmlns:a16="http://schemas.microsoft.com/office/drawing/2014/main" id="{6C4524E2-9BFF-40E9-87D7-89833E13A133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F86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97F77313-C680-417F-BE4A-11246C87A42D}"/>
              </a:ext>
            </a:extLst>
          </p:cNvPr>
          <p:cNvSpPr txBox="1">
            <a:spLocks/>
          </p:cNvSpPr>
          <p:nvPr/>
        </p:nvSpPr>
        <p:spPr>
          <a:xfrm>
            <a:off x="431204" y="466728"/>
            <a:ext cx="5848254" cy="6093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3.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메인 페이지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CF2E64E-6DBB-43E6-8B3C-9A640AEA8089}"/>
              </a:ext>
            </a:extLst>
          </p:cNvPr>
          <p:cNvSpPr/>
          <p:nvPr/>
        </p:nvSpPr>
        <p:spPr>
          <a:xfrm>
            <a:off x="0" y="466728"/>
            <a:ext cx="258184" cy="718780"/>
          </a:xfrm>
          <a:prstGeom prst="rect">
            <a:avLst/>
          </a:prstGeom>
          <a:solidFill>
            <a:srgbClr val="F86F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8A69BA31-E7CA-4C3C-A0AE-4CEB0CA8E92F}"/>
              </a:ext>
            </a:extLst>
          </p:cNvPr>
          <p:cNvGrpSpPr/>
          <p:nvPr/>
        </p:nvGrpSpPr>
        <p:grpSpPr>
          <a:xfrm>
            <a:off x="9719178" y="5749445"/>
            <a:ext cx="2472822" cy="1072555"/>
            <a:chOff x="9719178" y="5749445"/>
            <a:chExt cx="2472822" cy="1072555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EBA8A1B1-C15E-4D56-A2F5-FB20C5079836}"/>
                </a:ext>
              </a:extLst>
            </p:cNvPr>
            <p:cNvSpPr txBox="1"/>
            <p:nvPr/>
          </p:nvSpPr>
          <p:spPr>
            <a:xfrm>
              <a:off x="11167361" y="6421890"/>
              <a:ext cx="1024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B</a:t>
              </a:r>
              <a:r>
                <a:rPr lang="ko-KR" altLang="en-US" sz="2000" dirty="0"/>
                <a:t>반 </a:t>
              </a:r>
              <a:r>
                <a:rPr lang="en-US" altLang="ko-KR" sz="2000" dirty="0"/>
                <a:t>6</a:t>
              </a:r>
              <a:r>
                <a:rPr lang="ko-KR" altLang="en-US" sz="2000" dirty="0"/>
                <a:t>조</a:t>
              </a:r>
            </a:p>
          </p:txBody>
        </p:sp>
        <p:pic>
          <p:nvPicPr>
            <p:cNvPr id="25" name="그림 24">
              <a:extLst>
                <a:ext uri="{FF2B5EF4-FFF2-40B4-BE49-F238E27FC236}">
                  <a16:creationId xmlns="" xmlns:a16="http://schemas.microsoft.com/office/drawing/2014/main" id="{988C6A33-7543-4C17-991C-463901EEF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9178" y="5749445"/>
              <a:ext cx="1787592" cy="1072555"/>
            </a:xfrm>
            <a:prstGeom prst="rect">
              <a:avLst/>
            </a:prstGeom>
          </p:spPr>
        </p:pic>
      </p:grpSp>
      <p:sp>
        <p:nvSpPr>
          <p:cNvPr id="26" name="テキスト ボックス 4">
            <a:extLst>
              <a:ext uri="{FF2B5EF4-FFF2-40B4-BE49-F238E27FC236}">
                <a16:creationId xmlns="" xmlns:a16="http://schemas.microsoft.com/office/drawing/2014/main" id="{E583ED2D-3C89-4FBE-80DB-199A97FEC11C}"/>
              </a:ext>
            </a:extLst>
          </p:cNvPr>
          <p:cNvSpPr txBox="1"/>
          <p:nvPr/>
        </p:nvSpPr>
        <p:spPr>
          <a:xfrm>
            <a:off x="431204" y="12092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부분</a:t>
            </a:r>
            <a:endParaRPr kumimoji="1" lang="ja-JP" altLang="en-US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="" xmlns:a16="http://schemas.microsoft.com/office/drawing/2014/main" id="{E182DBBE-29D3-454C-974F-3DE53B9209B6}"/>
              </a:ext>
            </a:extLst>
          </p:cNvPr>
          <p:cNvSpPr txBox="1">
            <a:spLocks/>
          </p:cNvSpPr>
          <p:nvPr/>
        </p:nvSpPr>
        <p:spPr>
          <a:xfrm>
            <a:off x="7547532" y="1795646"/>
            <a:ext cx="4479368" cy="4034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457200" indent="-45720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lphaUcPeriod"/>
              <a:defRPr sz="2000"/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ko-KR" altLang="en-US" dirty="0"/>
              <a:t>검색 기능 구현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홈 화면에서 검색 </a:t>
            </a:r>
            <a:r>
              <a:rPr lang="ko-KR" altLang="en-US" dirty="0"/>
              <a:t>가능  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검색 결과 조회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검색 결과를 단순화해서 표시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음식 종류에 따른 아이콘 차별화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div</a:t>
            </a:r>
            <a:r>
              <a:rPr lang="ko-KR" altLang="en-US" dirty="0"/>
              <a:t> 클릭 시  상세페이지로 넘어갈  수 </a:t>
            </a:r>
            <a:r>
              <a:rPr lang="en-US" altLang="ko-KR" dirty="0"/>
              <a:t> </a:t>
            </a:r>
            <a:r>
              <a:rPr lang="ko-KR" altLang="en-US" dirty="0"/>
              <a:t>있도록 구현</a:t>
            </a:r>
          </a:p>
        </p:txBody>
      </p:sp>
    </p:spTree>
    <p:extLst>
      <p:ext uri="{BB962C8B-B14F-4D97-AF65-F5344CB8AC3E}">
        <p14:creationId xmlns:p14="http://schemas.microsoft.com/office/powerpoint/2010/main" val="151958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3A166BA9-BF50-40AE-B9E8-824268556808}"/>
              </a:ext>
            </a:extLst>
          </p:cNvPr>
          <p:cNvSpPr txBox="1">
            <a:spLocks/>
          </p:cNvSpPr>
          <p:nvPr/>
        </p:nvSpPr>
        <p:spPr>
          <a:xfrm>
            <a:off x="7547532" y="1795646"/>
            <a:ext cx="4479368" cy="4034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457200" indent="-45720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lphaUcPeriod"/>
              <a:defRPr sz="2000"/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테마별</a:t>
            </a:r>
            <a:r>
              <a:rPr lang="ko-KR" altLang="en-US" dirty="0"/>
              <a:t> 카테고리 설명하는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Text </a:t>
            </a:r>
            <a:r>
              <a:rPr lang="ko-KR" altLang="en-US" dirty="0"/>
              <a:t>박스 구현 예정</a:t>
            </a:r>
            <a:endParaRPr lang="en-US" altLang="ko-KR" dirty="0"/>
          </a:p>
          <a:p>
            <a:r>
              <a:rPr lang="ko-KR" altLang="en-US" dirty="0"/>
              <a:t>카테고리 범주에 해당하는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유저들의 카드를 표현할 예정이며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클릭 시 해당 테마의 지도로 이동</a:t>
            </a:r>
            <a:endParaRPr lang="en-US" altLang="ko-KR" dirty="0"/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2FCE885E-6F7D-4506-A4C0-60C42FEFBCF1}"/>
              </a:ext>
            </a:extLst>
          </p:cNvPr>
          <p:cNvGrpSpPr/>
          <p:nvPr/>
        </p:nvGrpSpPr>
        <p:grpSpPr>
          <a:xfrm>
            <a:off x="453036" y="1795646"/>
            <a:ext cx="6875812" cy="4034827"/>
            <a:chOff x="453036" y="1795646"/>
            <a:chExt cx="6875812" cy="403482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076" y="1795646"/>
              <a:ext cx="6831772" cy="4034827"/>
            </a:xfrm>
            <a:prstGeom prst="rect">
              <a:avLst/>
            </a:prstGeom>
          </p:spPr>
        </p:pic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E7DBE387-0E25-4825-898A-C2A8AB682D80}"/>
                </a:ext>
              </a:extLst>
            </p:cNvPr>
            <p:cNvGrpSpPr/>
            <p:nvPr/>
          </p:nvGrpSpPr>
          <p:grpSpPr>
            <a:xfrm>
              <a:off x="453036" y="1832296"/>
              <a:ext cx="4228458" cy="539185"/>
              <a:chOff x="453036" y="1832296"/>
              <a:chExt cx="4228458" cy="53918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3086EC72-A87F-424A-91E0-E8D6AE245808}"/>
                  </a:ext>
                </a:extLst>
              </p:cNvPr>
              <p:cNvSpPr/>
              <p:nvPr/>
            </p:nvSpPr>
            <p:spPr>
              <a:xfrm>
                <a:off x="882501" y="1832296"/>
                <a:ext cx="3798993" cy="539185"/>
              </a:xfrm>
              <a:prstGeom prst="rect">
                <a:avLst/>
              </a:prstGeom>
              <a:noFill/>
              <a:ln w="28575">
                <a:solidFill>
                  <a:srgbClr val="F86F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A0F3C3A9-6FB5-4D70-8799-DAD1EF807BFC}"/>
                  </a:ext>
                </a:extLst>
              </p:cNvPr>
              <p:cNvSpPr txBox="1"/>
              <p:nvPr/>
            </p:nvSpPr>
            <p:spPr>
              <a:xfrm>
                <a:off x="453036" y="1840278"/>
                <a:ext cx="473034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dirty="0">
                    <a:solidFill>
                      <a:srgbClr val="F86F6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endParaRPr lang="ko-KR" altLang="en-US" sz="2800" dirty="0">
                  <a:solidFill>
                    <a:srgbClr val="F86F6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="" xmlns:a16="http://schemas.microsoft.com/office/drawing/2014/main" id="{264774A5-83F8-4024-8F92-6BBE6100C657}"/>
                </a:ext>
              </a:extLst>
            </p:cNvPr>
            <p:cNvGrpSpPr/>
            <p:nvPr/>
          </p:nvGrpSpPr>
          <p:grpSpPr>
            <a:xfrm>
              <a:off x="453036" y="3775002"/>
              <a:ext cx="4228458" cy="539185"/>
              <a:chOff x="453036" y="3775002"/>
              <a:chExt cx="4228458" cy="539185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3086EC72-A87F-424A-91E0-E8D6AE245808}"/>
                  </a:ext>
                </a:extLst>
              </p:cNvPr>
              <p:cNvSpPr/>
              <p:nvPr/>
            </p:nvSpPr>
            <p:spPr>
              <a:xfrm>
                <a:off x="882501" y="3775002"/>
                <a:ext cx="3798993" cy="539185"/>
              </a:xfrm>
              <a:prstGeom prst="rect">
                <a:avLst/>
              </a:prstGeom>
              <a:noFill/>
              <a:ln w="28575">
                <a:solidFill>
                  <a:srgbClr val="F86F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A0F3C3A9-6FB5-4D70-8799-DAD1EF807BFC}"/>
                  </a:ext>
                </a:extLst>
              </p:cNvPr>
              <p:cNvSpPr txBox="1"/>
              <p:nvPr/>
            </p:nvSpPr>
            <p:spPr>
              <a:xfrm>
                <a:off x="453036" y="3782984"/>
                <a:ext cx="473034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dirty="0">
                    <a:solidFill>
                      <a:srgbClr val="F86F6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endParaRPr lang="ko-KR" altLang="en-US" sz="2800" dirty="0">
                  <a:solidFill>
                    <a:srgbClr val="F86F6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684B9C31-744A-483C-9FEA-322257B88A6F}"/>
                </a:ext>
              </a:extLst>
            </p:cNvPr>
            <p:cNvGrpSpPr/>
            <p:nvPr/>
          </p:nvGrpSpPr>
          <p:grpSpPr>
            <a:xfrm>
              <a:off x="453036" y="2424858"/>
              <a:ext cx="6583730" cy="1102505"/>
              <a:chOff x="453036" y="2424858"/>
              <a:chExt cx="6583730" cy="110250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="" xmlns:a16="http://schemas.microsoft.com/office/drawing/2014/main" id="{3086EC72-A87F-424A-91E0-E8D6AE245808}"/>
                  </a:ext>
                </a:extLst>
              </p:cNvPr>
              <p:cNvSpPr/>
              <p:nvPr/>
            </p:nvSpPr>
            <p:spPr>
              <a:xfrm>
                <a:off x="882500" y="2424858"/>
                <a:ext cx="6154266" cy="1102505"/>
              </a:xfrm>
              <a:prstGeom prst="rect">
                <a:avLst/>
              </a:prstGeom>
              <a:noFill/>
              <a:ln w="28575">
                <a:solidFill>
                  <a:srgbClr val="F86F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A0F3C3A9-6FB5-4D70-8799-DAD1EF807BFC}"/>
                  </a:ext>
                </a:extLst>
              </p:cNvPr>
              <p:cNvSpPr txBox="1"/>
              <p:nvPr/>
            </p:nvSpPr>
            <p:spPr>
              <a:xfrm>
                <a:off x="453036" y="2482244"/>
                <a:ext cx="473034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dirty="0">
                    <a:solidFill>
                      <a:srgbClr val="F86F6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  <a:endParaRPr lang="ko-KR" altLang="en-US" sz="2800" dirty="0">
                  <a:solidFill>
                    <a:srgbClr val="F86F6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ECDDF0CD-38BF-43DB-9EC4-B5965F5A14A3}"/>
                </a:ext>
              </a:extLst>
            </p:cNvPr>
            <p:cNvGrpSpPr/>
            <p:nvPr/>
          </p:nvGrpSpPr>
          <p:grpSpPr>
            <a:xfrm>
              <a:off x="453036" y="4349127"/>
              <a:ext cx="6048021" cy="1142653"/>
              <a:chOff x="453036" y="4349127"/>
              <a:chExt cx="6048021" cy="1142653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="" xmlns:a16="http://schemas.microsoft.com/office/drawing/2014/main" id="{3086EC72-A87F-424A-91E0-E8D6AE245808}"/>
                  </a:ext>
                </a:extLst>
              </p:cNvPr>
              <p:cNvSpPr/>
              <p:nvPr/>
            </p:nvSpPr>
            <p:spPr>
              <a:xfrm>
                <a:off x="882500" y="4389275"/>
                <a:ext cx="5618557" cy="1102505"/>
              </a:xfrm>
              <a:prstGeom prst="rect">
                <a:avLst/>
              </a:prstGeom>
              <a:noFill/>
              <a:ln w="28575">
                <a:solidFill>
                  <a:srgbClr val="F86F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A0F3C3A9-6FB5-4D70-8799-DAD1EF807BFC}"/>
                  </a:ext>
                </a:extLst>
              </p:cNvPr>
              <p:cNvSpPr txBox="1"/>
              <p:nvPr/>
            </p:nvSpPr>
            <p:spPr>
              <a:xfrm>
                <a:off x="453036" y="4349127"/>
                <a:ext cx="473034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dirty="0">
                    <a:solidFill>
                      <a:srgbClr val="F86F6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  <a:endParaRPr lang="ko-KR" altLang="en-US" sz="2800" dirty="0">
                  <a:solidFill>
                    <a:srgbClr val="F86F6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6" name="正方形/長方形 2">
            <a:extLst>
              <a:ext uri="{FF2B5EF4-FFF2-40B4-BE49-F238E27FC236}">
                <a16:creationId xmlns="" xmlns:a16="http://schemas.microsoft.com/office/drawing/2014/main" id="{370DF3BF-C816-4232-B898-AD588A28DA4A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F86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2">
            <a:extLst>
              <a:ext uri="{FF2B5EF4-FFF2-40B4-BE49-F238E27FC236}">
                <a16:creationId xmlns="" xmlns:a16="http://schemas.microsoft.com/office/drawing/2014/main" id="{92A5161B-58AC-464A-B679-D8DE324AF95F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F86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5D92C6ED-FCFA-4A2D-B8E7-4441439F7882}"/>
              </a:ext>
            </a:extLst>
          </p:cNvPr>
          <p:cNvSpPr txBox="1">
            <a:spLocks/>
          </p:cNvSpPr>
          <p:nvPr/>
        </p:nvSpPr>
        <p:spPr>
          <a:xfrm>
            <a:off x="431204" y="466728"/>
            <a:ext cx="5848254" cy="6093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3.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메인 페이지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5027E14-D91A-46CD-A39F-1D8BA9E3A747}"/>
              </a:ext>
            </a:extLst>
          </p:cNvPr>
          <p:cNvSpPr/>
          <p:nvPr/>
        </p:nvSpPr>
        <p:spPr>
          <a:xfrm>
            <a:off x="0" y="466728"/>
            <a:ext cx="258184" cy="718780"/>
          </a:xfrm>
          <a:prstGeom prst="rect">
            <a:avLst/>
          </a:prstGeom>
          <a:solidFill>
            <a:srgbClr val="F86F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C16DBC96-320A-4A18-9448-B7055964A729}"/>
              </a:ext>
            </a:extLst>
          </p:cNvPr>
          <p:cNvGrpSpPr/>
          <p:nvPr/>
        </p:nvGrpSpPr>
        <p:grpSpPr>
          <a:xfrm>
            <a:off x="9719178" y="5749445"/>
            <a:ext cx="2472822" cy="1072555"/>
            <a:chOff x="9719178" y="5749445"/>
            <a:chExt cx="2472822" cy="1072555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DA278560-598D-4EFC-B215-BC23FCC8B56C}"/>
                </a:ext>
              </a:extLst>
            </p:cNvPr>
            <p:cNvSpPr txBox="1"/>
            <p:nvPr/>
          </p:nvSpPr>
          <p:spPr>
            <a:xfrm>
              <a:off x="11167361" y="6421890"/>
              <a:ext cx="1024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B</a:t>
              </a:r>
              <a:r>
                <a:rPr lang="ko-KR" altLang="en-US" sz="2000" dirty="0"/>
                <a:t>반 </a:t>
              </a:r>
              <a:r>
                <a:rPr lang="en-US" altLang="ko-KR" sz="2000" dirty="0"/>
                <a:t>6</a:t>
              </a:r>
              <a:r>
                <a:rPr lang="ko-KR" altLang="en-US" sz="2000" dirty="0"/>
                <a:t>조</a:t>
              </a:r>
            </a:p>
          </p:txBody>
        </p:sp>
        <p:pic>
          <p:nvPicPr>
            <p:cNvPr id="24" name="그림 23">
              <a:extLst>
                <a:ext uri="{FF2B5EF4-FFF2-40B4-BE49-F238E27FC236}">
                  <a16:creationId xmlns="" xmlns:a16="http://schemas.microsoft.com/office/drawing/2014/main" id="{9A6CE5B7-6163-438E-B4CC-529D76D87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9178" y="5749445"/>
              <a:ext cx="1787592" cy="1072555"/>
            </a:xfrm>
            <a:prstGeom prst="rect">
              <a:avLst/>
            </a:prstGeom>
          </p:spPr>
        </p:pic>
      </p:grpSp>
      <p:sp>
        <p:nvSpPr>
          <p:cNvPr id="25" name="テキスト ボックス 4">
            <a:extLst>
              <a:ext uri="{FF2B5EF4-FFF2-40B4-BE49-F238E27FC236}">
                <a16:creationId xmlns="" xmlns:a16="http://schemas.microsoft.com/office/drawing/2014/main" id="{FF43AB10-2A17-47D9-8B55-1D777AF6B051}"/>
              </a:ext>
            </a:extLst>
          </p:cNvPr>
          <p:cNvSpPr txBox="1"/>
          <p:nvPr/>
        </p:nvSpPr>
        <p:spPr>
          <a:xfrm>
            <a:off x="431204" y="1209244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 섹션 부분</a:t>
            </a:r>
            <a:endParaRPr kumimoji="1" lang="ja-JP" altLang="en-US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08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3A166BA9-BF50-40AE-B9E8-824268556808}"/>
              </a:ext>
            </a:extLst>
          </p:cNvPr>
          <p:cNvSpPr txBox="1">
            <a:spLocks/>
          </p:cNvSpPr>
          <p:nvPr/>
        </p:nvSpPr>
        <p:spPr>
          <a:xfrm>
            <a:off x="937545" y="4468686"/>
            <a:ext cx="10397205" cy="813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457200" indent="-45720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lphaUcPeriod"/>
              <a:defRPr sz="2000"/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개인정보 처리방침 클릭 시 해당 페이지로 이동</a:t>
            </a:r>
            <a:endParaRPr lang="en-US" altLang="ko-KR" dirty="0"/>
          </a:p>
          <a:p>
            <a:r>
              <a:rPr lang="ko-KR" altLang="en-US" dirty="0"/>
              <a:t>저작권 정보나</a:t>
            </a:r>
            <a:r>
              <a:rPr lang="en-US" altLang="ko-KR" dirty="0"/>
              <a:t>, </a:t>
            </a:r>
            <a:r>
              <a:rPr lang="ko-KR" altLang="en-US" dirty="0"/>
              <a:t>사용했던 아이콘들에 대한 참조 정보 기입될 예정</a:t>
            </a:r>
            <a:endParaRPr lang="en-US" altLang="ko-KR" dirty="0"/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4C5BA142-EC86-452C-B25F-A4E7EC769053}"/>
              </a:ext>
            </a:extLst>
          </p:cNvPr>
          <p:cNvGrpSpPr/>
          <p:nvPr/>
        </p:nvGrpSpPr>
        <p:grpSpPr>
          <a:xfrm>
            <a:off x="857250" y="2264230"/>
            <a:ext cx="10477500" cy="1981200"/>
            <a:chOff x="13735627" y="2547441"/>
            <a:chExt cx="10477500" cy="19812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35627" y="2547441"/>
              <a:ext cx="10477500" cy="19812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086EC72-A87F-424A-91E0-E8D6AE245808}"/>
                </a:ext>
              </a:extLst>
            </p:cNvPr>
            <p:cNvSpPr/>
            <p:nvPr/>
          </p:nvSpPr>
          <p:spPr>
            <a:xfrm>
              <a:off x="18320327" y="2971400"/>
              <a:ext cx="1265382" cy="360218"/>
            </a:xfrm>
            <a:prstGeom prst="rect">
              <a:avLst/>
            </a:prstGeom>
            <a:noFill/>
            <a:ln w="28575">
              <a:solidFill>
                <a:srgbClr val="F86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A0F3C3A9-6FB5-4D70-8799-DAD1EF807BFC}"/>
                </a:ext>
              </a:extLst>
            </p:cNvPr>
            <p:cNvSpPr txBox="1"/>
            <p:nvPr/>
          </p:nvSpPr>
          <p:spPr>
            <a:xfrm>
              <a:off x="17847293" y="2808398"/>
              <a:ext cx="47303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F86F6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ko-KR" altLang="en-US" sz="2800" dirty="0">
                <a:solidFill>
                  <a:srgbClr val="F86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3086EC72-A87F-424A-91E0-E8D6AE245808}"/>
                </a:ext>
              </a:extLst>
            </p:cNvPr>
            <p:cNvSpPr/>
            <p:nvPr/>
          </p:nvSpPr>
          <p:spPr>
            <a:xfrm>
              <a:off x="17775382" y="3409051"/>
              <a:ext cx="2392218" cy="423525"/>
            </a:xfrm>
            <a:prstGeom prst="rect">
              <a:avLst/>
            </a:prstGeom>
            <a:noFill/>
            <a:ln w="28575">
              <a:solidFill>
                <a:srgbClr val="F86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A0F3C3A9-6FB5-4D70-8799-DAD1EF807BFC}"/>
                </a:ext>
              </a:extLst>
            </p:cNvPr>
            <p:cNvSpPr txBox="1"/>
            <p:nvPr/>
          </p:nvSpPr>
          <p:spPr>
            <a:xfrm>
              <a:off x="17302348" y="3309356"/>
              <a:ext cx="47303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F86F6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ko-KR" altLang="en-US" sz="2800" dirty="0">
                <a:solidFill>
                  <a:srgbClr val="F86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" name="正方形/長方形 2">
            <a:extLst>
              <a:ext uri="{FF2B5EF4-FFF2-40B4-BE49-F238E27FC236}">
                <a16:creationId xmlns="" xmlns:a16="http://schemas.microsoft.com/office/drawing/2014/main" id="{F22E266C-0830-4771-8092-57CDBDD585A1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F86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2">
            <a:extLst>
              <a:ext uri="{FF2B5EF4-FFF2-40B4-BE49-F238E27FC236}">
                <a16:creationId xmlns="" xmlns:a16="http://schemas.microsoft.com/office/drawing/2014/main" id="{36B311AE-3C08-4CB5-96D4-D72F798AAAD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F86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8C07426C-BCA7-4767-B180-75593F9EC569}"/>
              </a:ext>
            </a:extLst>
          </p:cNvPr>
          <p:cNvSpPr txBox="1">
            <a:spLocks/>
          </p:cNvSpPr>
          <p:nvPr/>
        </p:nvSpPr>
        <p:spPr>
          <a:xfrm>
            <a:off x="431204" y="466728"/>
            <a:ext cx="5848254" cy="6093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3.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메인 페이지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F8B1543-F22E-44F4-8B24-AAA1E7B77523}"/>
              </a:ext>
            </a:extLst>
          </p:cNvPr>
          <p:cNvSpPr/>
          <p:nvPr/>
        </p:nvSpPr>
        <p:spPr>
          <a:xfrm>
            <a:off x="0" y="466728"/>
            <a:ext cx="258184" cy="718780"/>
          </a:xfrm>
          <a:prstGeom prst="rect">
            <a:avLst/>
          </a:prstGeom>
          <a:solidFill>
            <a:srgbClr val="F86F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C5C6416-0B09-481B-8700-05CEF045C1D4}"/>
              </a:ext>
            </a:extLst>
          </p:cNvPr>
          <p:cNvGrpSpPr/>
          <p:nvPr/>
        </p:nvGrpSpPr>
        <p:grpSpPr>
          <a:xfrm>
            <a:off x="9719178" y="5749445"/>
            <a:ext cx="2472822" cy="1072555"/>
            <a:chOff x="9719178" y="5749445"/>
            <a:chExt cx="2472822" cy="1072555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8F17CB9B-D9BC-428E-B387-BE4BEAA0D514}"/>
                </a:ext>
              </a:extLst>
            </p:cNvPr>
            <p:cNvSpPr txBox="1"/>
            <p:nvPr/>
          </p:nvSpPr>
          <p:spPr>
            <a:xfrm>
              <a:off x="11167361" y="6421890"/>
              <a:ext cx="1024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B</a:t>
              </a:r>
              <a:r>
                <a:rPr lang="ko-KR" altLang="en-US" sz="2000" dirty="0"/>
                <a:t>반 </a:t>
              </a:r>
              <a:r>
                <a:rPr lang="en-US" altLang="ko-KR" sz="2000" dirty="0"/>
                <a:t>6</a:t>
              </a:r>
              <a:r>
                <a:rPr lang="ko-KR" altLang="en-US" sz="2000" dirty="0"/>
                <a:t>조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="" xmlns:a16="http://schemas.microsoft.com/office/drawing/2014/main" id="{826FA135-AEC3-42D1-B832-5C351D7EB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9178" y="5749445"/>
              <a:ext cx="1787592" cy="1072555"/>
            </a:xfrm>
            <a:prstGeom prst="rect">
              <a:avLst/>
            </a:prstGeom>
          </p:spPr>
        </p:pic>
      </p:grpSp>
      <p:sp>
        <p:nvSpPr>
          <p:cNvPr id="21" name="テキスト ボックス 4">
            <a:extLst>
              <a:ext uri="{FF2B5EF4-FFF2-40B4-BE49-F238E27FC236}">
                <a16:creationId xmlns="" xmlns:a16="http://schemas.microsoft.com/office/drawing/2014/main" id="{794B425A-E9EE-4987-B15F-2C90D9CA0E5E}"/>
              </a:ext>
            </a:extLst>
          </p:cNvPr>
          <p:cNvSpPr txBox="1"/>
          <p:nvPr/>
        </p:nvSpPr>
        <p:spPr>
          <a:xfrm>
            <a:off x="431204" y="1209244"/>
            <a:ext cx="230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FOOTER </a:t>
            </a:r>
            <a:r>
              <a:rPr kumimoji="1" lang="ko-KR" altLang="en-US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부분</a:t>
            </a:r>
            <a:endParaRPr kumimoji="1" lang="ja-JP" altLang="en-US" b="1" spc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086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5F9000D7-A582-42C7-9F18-858AD5FB9546}"/>
              </a:ext>
            </a:extLst>
          </p:cNvPr>
          <p:cNvGrpSpPr/>
          <p:nvPr/>
        </p:nvGrpSpPr>
        <p:grpSpPr>
          <a:xfrm>
            <a:off x="452800" y="1723076"/>
            <a:ext cx="6951447" cy="4170868"/>
            <a:chOff x="452800" y="1795646"/>
            <a:chExt cx="6951447" cy="417086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800" y="1795646"/>
              <a:ext cx="6951447" cy="4170868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BE03EF26-FD0E-4A0F-BAA0-0B94205000AD}"/>
                </a:ext>
              </a:extLst>
            </p:cNvPr>
            <p:cNvSpPr/>
            <p:nvPr/>
          </p:nvSpPr>
          <p:spPr>
            <a:xfrm>
              <a:off x="2157166" y="2878021"/>
              <a:ext cx="2852220" cy="1101026"/>
            </a:xfrm>
            <a:prstGeom prst="rect">
              <a:avLst/>
            </a:prstGeom>
            <a:noFill/>
            <a:ln w="28575">
              <a:solidFill>
                <a:srgbClr val="F86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C53F1AFD-1834-4F3D-87ED-DD2BF3696542}"/>
                </a:ext>
              </a:extLst>
            </p:cNvPr>
            <p:cNvSpPr txBox="1"/>
            <p:nvPr/>
          </p:nvSpPr>
          <p:spPr>
            <a:xfrm>
              <a:off x="1700413" y="2895488"/>
              <a:ext cx="61243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F86F6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ko-KR" altLang="en-US" sz="2800" dirty="0">
                <a:solidFill>
                  <a:srgbClr val="F86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C53F1AFD-1834-4F3D-87ED-DD2BF3696542}"/>
                </a:ext>
              </a:extLst>
            </p:cNvPr>
            <p:cNvSpPr txBox="1"/>
            <p:nvPr/>
          </p:nvSpPr>
          <p:spPr>
            <a:xfrm>
              <a:off x="2895405" y="4315979"/>
              <a:ext cx="38989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F86F6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ko-KR" altLang="en-US" sz="2800" dirty="0">
                <a:solidFill>
                  <a:srgbClr val="F86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C53F1AFD-1834-4F3D-87ED-DD2BF3696542}"/>
                </a:ext>
              </a:extLst>
            </p:cNvPr>
            <p:cNvSpPr txBox="1"/>
            <p:nvPr/>
          </p:nvSpPr>
          <p:spPr>
            <a:xfrm>
              <a:off x="2907436" y="4799812"/>
              <a:ext cx="61243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F86F6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ko-KR" altLang="en-US" sz="2800" dirty="0">
                <a:solidFill>
                  <a:srgbClr val="F86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C53F1AFD-1834-4F3D-87ED-DD2BF3696542}"/>
                </a:ext>
              </a:extLst>
            </p:cNvPr>
            <p:cNvSpPr txBox="1"/>
            <p:nvPr/>
          </p:nvSpPr>
          <p:spPr>
            <a:xfrm>
              <a:off x="4602743" y="4891788"/>
              <a:ext cx="61243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F86F6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ko-KR" altLang="en-US" sz="2800" dirty="0">
                <a:solidFill>
                  <a:srgbClr val="F86F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직선 화살표 연결선 25"/>
            <p:cNvCxnSpPr>
              <a:cxnSpLocks/>
            </p:cNvCxnSpPr>
            <p:nvPr/>
          </p:nvCxnSpPr>
          <p:spPr>
            <a:xfrm flipV="1">
              <a:off x="3285297" y="4907519"/>
              <a:ext cx="353253" cy="88344"/>
            </a:xfrm>
            <a:prstGeom prst="straightConnector1">
              <a:avLst/>
            </a:prstGeom>
            <a:ln w="38100">
              <a:solidFill>
                <a:srgbClr val="F86F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cxnSpLocks/>
            </p:cNvCxnSpPr>
            <p:nvPr/>
          </p:nvCxnSpPr>
          <p:spPr>
            <a:xfrm flipH="1" flipV="1">
              <a:off x="4224338" y="5061422"/>
              <a:ext cx="378507" cy="110653"/>
            </a:xfrm>
            <a:prstGeom prst="straightConnector1">
              <a:avLst/>
            </a:prstGeom>
            <a:ln w="38100">
              <a:solidFill>
                <a:srgbClr val="F86F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正方形/長方形 2">
            <a:extLst>
              <a:ext uri="{FF2B5EF4-FFF2-40B4-BE49-F238E27FC236}">
                <a16:creationId xmlns="" xmlns:a16="http://schemas.microsoft.com/office/drawing/2014/main" id="{B769F5AB-2229-4F8F-90F5-0EDFB03559BA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F86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2">
            <a:extLst>
              <a:ext uri="{FF2B5EF4-FFF2-40B4-BE49-F238E27FC236}">
                <a16:creationId xmlns="" xmlns:a16="http://schemas.microsoft.com/office/drawing/2014/main" id="{905C073C-39CA-4426-AB10-BDC2B58D8716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F86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Title 1">
            <a:extLst>
              <a:ext uri="{FF2B5EF4-FFF2-40B4-BE49-F238E27FC236}">
                <a16:creationId xmlns="" xmlns:a16="http://schemas.microsoft.com/office/drawing/2014/main" id="{8FCAA8D2-C324-4A97-B7BB-AC5B0B6B496C}"/>
              </a:ext>
            </a:extLst>
          </p:cNvPr>
          <p:cNvSpPr txBox="1">
            <a:spLocks/>
          </p:cNvSpPr>
          <p:nvPr/>
        </p:nvSpPr>
        <p:spPr>
          <a:xfrm>
            <a:off x="431204" y="466728"/>
            <a:ext cx="5848254" cy="6093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anchor="b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4.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Impact" panose="020B0806030902050204" pitchFamily="34" charset="0"/>
                <a:ea typeface="맑은 고딕" panose="020B0503020000020004" pitchFamily="50" charset="-127"/>
                <a:cs typeface="+mj-cs"/>
              </a:rPr>
              <a:t>로그인 페이지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E391D25C-8182-48AD-9C73-9C7776926905}"/>
              </a:ext>
            </a:extLst>
          </p:cNvPr>
          <p:cNvSpPr/>
          <p:nvPr/>
        </p:nvSpPr>
        <p:spPr>
          <a:xfrm>
            <a:off x="0" y="466728"/>
            <a:ext cx="258184" cy="718780"/>
          </a:xfrm>
          <a:prstGeom prst="rect">
            <a:avLst/>
          </a:prstGeom>
          <a:solidFill>
            <a:srgbClr val="F86F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2AF3C00E-BCD0-45FF-9BA7-BFEE1C29E291}"/>
              </a:ext>
            </a:extLst>
          </p:cNvPr>
          <p:cNvGrpSpPr/>
          <p:nvPr/>
        </p:nvGrpSpPr>
        <p:grpSpPr>
          <a:xfrm>
            <a:off x="9719178" y="5749445"/>
            <a:ext cx="2472822" cy="1072555"/>
            <a:chOff x="9719178" y="5749445"/>
            <a:chExt cx="2472822" cy="1072555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F5B51086-06A2-4AC1-BA9F-73BF9D90F31A}"/>
                </a:ext>
              </a:extLst>
            </p:cNvPr>
            <p:cNvSpPr txBox="1"/>
            <p:nvPr/>
          </p:nvSpPr>
          <p:spPr>
            <a:xfrm>
              <a:off x="11167361" y="6421890"/>
              <a:ext cx="1024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B</a:t>
              </a:r>
              <a:r>
                <a:rPr lang="ko-KR" altLang="en-US" sz="2000" dirty="0"/>
                <a:t>반 </a:t>
              </a:r>
              <a:r>
                <a:rPr lang="en-US" altLang="ko-KR" sz="2000" dirty="0"/>
                <a:t>6</a:t>
              </a:r>
              <a:r>
                <a:rPr lang="ko-KR" altLang="en-US" sz="2000" dirty="0"/>
                <a:t>조</a:t>
              </a:r>
            </a:p>
          </p:txBody>
        </p:sp>
        <p:pic>
          <p:nvPicPr>
            <p:cNvPr id="30" name="그림 29">
              <a:extLst>
                <a:ext uri="{FF2B5EF4-FFF2-40B4-BE49-F238E27FC236}">
                  <a16:creationId xmlns="" xmlns:a16="http://schemas.microsoft.com/office/drawing/2014/main" id="{1CF06F2F-5ABE-49C9-BF94-4A7FD47C5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9178" y="5749445"/>
              <a:ext cx="1787592" cy="1072555"/>
            </a:xfrm>
            <a:prstGeom prst="rect">
              <a:avLst/>
            </a:prstGeom>
          </p:spPr>
        </p:pic>
      </p:grpSp>
      <p:sp>
        <p:nvSpPr>
          <p:cNvPr id="37" name="내용 개체 틀 2">
            <a:extLst>
              <a:ext uri="{FF2B5EF4-FFF2-40B4-BE49-F238E27FC236}">
                <a16:creationId xmlns="" xmlns:a16="http://schemas.microsoft.com/office/drawing/2014/main" id="{30B50C50-390E-4F57-9E5C-7D6F693BD92F}"/>
              </a:ext>
            </a:extLst>
          </p:cNvPr>
          <p:cNvSpPr txBox="1">
            <a:spLocks/>
          </p:cNvSpPr>
          <p:nvPr/>
        </p:nvSpPr>
        <p:spPr>
          <a:xfrm>
            <a:off x="7547532" y="1723076"/>
            <a:ext cx="4479368" cy="4034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457200" indent="-45720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lphaUcPeriod"/>
              <a:defRPr sz="2000"/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ko-KR" altLang="en-US" dirty="0"/>
              <a:t>로그인 팝업창으로 열림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회원가입시 작성하였던 아이디와 비밀번호로 로그인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로그인을 </a:t>
            </a:r>
            <a:r>
              <a:rPr lang="ko-KR" altLang="en-US" dirty="0" err="1"/>
              <a:t>클릭시</a:t>
            </a:r>
            <a:r>
              <a:rPr lang="ko-KR" altLang="en-US" dirty="0"/>
              <a:t> 메인 페이지로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이동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로그인 취소를 </a:t>
            </a:r>
            <a:r>
              <a:rPr lang="ko-KR" altLang="en-US" dirty="0" err="1"/>
              <a:t>클릭시</a:t>
            </a:r>
            <a:r>
              <a:rPr lang="ko-KR" altLang="en-US" dirty="0"/>
              <a:t> 메인 페이지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로 이동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회원가입을 </a:t>
            </a:r>
            <a:r>
              <a:rPr lang="ko-KR" altLang="en-US" dirty="0" err="1"/>
              <a:t>클릭시</a:t>
            </a:r>
            <a:r>
              <a:rPr lang="ko-KR" altLang="en-US" dirty="0"/>
              <a:t> 회원가입 페이지로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06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1571</TotalTime>
  <Words>319</Words>
  <Application>Microsoft Office PowerPoint</Application>
  <PresentationFormat>와이드스크린</PresentationFormat>
  <Paragraphs>108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游ゴシック</vt:lpstr>
      <vt:lpstr>나눔고딕</vt:lpstr>
      <vt:lpstr>맑은 고딕</vt:lpstr>
      <vt:lpstr>Arial</vt:lpstr>
      <vt:lpstr>Calibri</vt:lpstr>
      <vt:lpstr>Calibri Light</vt:lpstr>
      <vt:lpstr>Impact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ChariTree Front 화면설계</dc:title>
  <dc:creator>현지 이</dc:creator>
  <cp:lastModifiedBy>CHOISILBIA</cp:lastModifiedBy>
  <cp:revision>89</cp:revision>
  <dcterms:created xsi:type="dcterms:W3CDTF">2020-05-01T08:20:12Z</dcterms:created>
  <dcterms:modified xsi:type="dcterms:W3CDTF">2021-09-10T06:59:24Z</dcterms:modified>
</cp:coreProperties>
</file>