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>
        <p:scale>
          <a:sx n="100" d="100"/>
          <a:sy n="100" d="100"/>
        </p:scale>
        <p:origin x="13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E4DC1-67F4-6753-2B77-32A0EEA7F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CCBD30-4E5D-8817-DF65-4549DB40F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DA9F1-441A-EDD1-0D8D-99BEF150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482EA-D785-8A67-D5B3-7C0668D3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B0CC9-699F-6004-A195-9DD85459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3B975-9130-00F7-9298-FD586748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FBC0FD-BF09-C2ED-A197-619EA6B8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0BC00-FCFB-BC45-DA63-C9EBEE2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EF077-531F-18C6-0BB7-9242B7A5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2F76F-44CF-30B7-D45F-DB4FF40B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3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FD6E0F-4DAC-952A-CAA4-37CE94FD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4B80A-3E8D-C8F5-DAFC-550191D23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EC30A-42DA-E431-A1A3-801921F5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0F333-EB58-983F-9ED4-3C60A38E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D405D-F999-E9F7-E812-477D7A6C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5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E8D87-4502-8A3A-73BE-09BF62A1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AD8E1-51E8-3272-C7B1-203EC9D7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2DC2F-95AA-8709-80F3-31CC47B1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84C59-3530-CDF8-774E-552F7816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1C746-19FF-CA49-ACD7-23143651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79696-1048-AF43-01C9-2D50C36B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91D51-1E5C-C7ED-2851-B80462EA8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2362D-571F-C8BA-2082-940E208B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03CB6-34D8-B2C4-D39E-9D1FF771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C80D4-1BCD-E83C-4E5D-815707BD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76903-28D3-855B-9C39-D8496F07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BFEB2-66D6-E585-4BFB-94E45D060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938CC4-318E-D661-35E8-6AB9351A1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CA01C-32BB-74D5-7AE4-09E4560C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A5BCBC-2D6B-AFAD-3DD3-B8D53607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428B2-A108-BC66-EB04-43428645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0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BDAFA-4E90-929B-D5F8-BB41BE09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33833-2389-1CA8-65E9-A4398471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176F9F-B99B-4635-B9EB-6792C96A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9C21BE-1C8B-BC3A-478C-853365D7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8586F9-45A0-2163-0ADD-117003814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75F8A3-136A-480D-2BE5-1F656B65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12DB54-F738-B5FA-E3CB-370FB822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E29D08-A9FE-2268-F6C8-4C03821C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5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7E792-A9F9-77A6-0C12-B0822C4B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B238C-2233-2BBB-7E9B-5F137846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FAC89A-07FA-7298-75E9-E2C41CEC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A752A9-9273-5E93-8AC7-0353E450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5AF687-3AE4-1BF8-7EF0-16D30590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F7B5F4-F195-5CD2-6959-E5F19CA3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304BF-C8D2-B9A3-25BB-4BB54DEA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9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E9175-3723-253C-0460-7DCDD72E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29E46-2144-060B-C9EF-0C5D5E64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F18CA6-31B5-FA08-AC6B-5F6758B81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D2155-ABC7-2FFD-226C-3AEBCBBB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8EB2F-9B02-CAC8-39A2-8FC1E540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29B028-C943-BDA3-2DD9-393A2477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8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C8CDE-822D-D5C8-444D-283DDE09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D396C3-5416-087C-C54F-37DC3096E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CD87C-9D3F-5A82-8946-5A52EFE98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9A150-2E1B-20AC-2171-FBB722AE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5898E-7F54-6537-CB4C-885C9EA9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508AD-0229-1153-EF5E-73D9565A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0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5ABF7E-10F6-C4AC-E17E-52B01B0E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EBB21-C1E4-0DCF-023C-1238F2AF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AF369-0B4E-53E4-65BB-56DAD9814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52BA-C04D-46AC-A445-E6FDC7A8F3C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70A2C-2B49-656B-3091-426966370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7BC35-A0CC-3AF2-7BBC-49ABF5ACA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1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1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28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21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43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8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99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26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44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42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10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5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10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81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40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70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Youngil Seo</dc:creator>
  <cp:lastModifiedBy>Youngil Seo</cp:lastModifiedBy>
  <cp:revision>17</cp:revision>
  <dcterms:created xsi:type="dcterms:W3CDTF">2022-05-31T07:17:17Z</dcterms:created>
  <dcterms:modified xsi:type="dcterms:W3CDTF">2022-05-31T07:22:11Z</dcterms:modified>
</cp:coreProperties>
</file>