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07B04-28A9-4318-89D5-40A894EE2C8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24E75-9194-4D20-A890-C165F2F06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5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E4DC1-67F4-6753-2B77-32A0EEA7F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CCBD30-4E5D-8817-DF65-4549DB40F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DA9F1-441A-EDD1-0D8D-99BEF150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482EA-D785-8A67-D5B3-7C0668D3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B0CC9-699F-6004-A195-9DD85459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3B975-9130-00F7-9298-FD586748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FBC0FD-BF09-C2ED-A197-619EA6B8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0BC00-FCFB-BC45-DA63-C9EBEE2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EF077-531F-18C6-0BB7-9242B7A5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2F76F-44CF-30B7-D45F-DB4FF40B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3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D6E0F-4DAC-952A-CAA4-37CE94FD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4B80A-3E8D-C8F5-DAFC-550191D23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EC30A-42DA-E431-A1A3-801921F5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0F333-EB58-983F-9ED4-3C60A38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D405D-F999-E9F7-E812-477D7A6C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5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85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60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43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01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167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84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622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503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E8D87-4502-8A3A-73BE-09BF62A1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AD8E1-51E8-3272-C7B1-203EC9D7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2DC2F-95AA-8709-80F3-31CC47B1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84C59-3530-CDF8-774E-552F7816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1C746-19FF-CA49-ACD7-23143651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33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897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043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09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9696-1048-AF43-01C9-2D50C36B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91D51-1E5C-C7ED-2851-B80462EA8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2362D-571F-C8BA-2082-940E208B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03CB6-34D8-B2C4-D39E-9D1FF771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C80D4-1BCD-E83C-4E5D-815707BD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76903-28D3-855B-9C39-D8496F07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BFEB2-66D6-E585-4BFB-94E45D060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938CC4-318E-D661-35E8-6AB9351A1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CA01C-32BB-74D5-7AE4-09E4560C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A5BCBC-2D6B-AFAD-3DD3-B8D53607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428B2-A108-BC66-EB04-43428645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0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BDAFA-4E90-929B-D5F8-BB41BE09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33833-2389-1CA8-65E9-A4398471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76F9F-B99B-4635-B9EB-6792C96A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C21BE-1C8B-BC3A-478C-853365D7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8586F9-45A0-2163-0ADD-11700381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75F8A3-136A-480D-2BE5-1F656B65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12DB54-F738-B5FA-E3CB-370FB822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E29D08-A9FE-2268-F6C8-4C03821C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5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7E792-A9F9-77A6-0C12-B0822C4B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B238C-2233-2BBB-7E9B-5F137846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FAC89A-07FA-7298-75E9-E2C41CEC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A752A9-9273-5E93-8AC7-0353E450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5AF687-3AE4-1BF8-7EF0-16D30590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F7B5F4-F195-5CD2-6959-E5F19CA3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304BF-C8D2-B9A3-25BB-4BB54DEA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E9175-3723-253C-0460-7DCDD72E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29E46-2144-060B-C9EF-0C5D5E64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F18CA6-31B5-FA08-AC6B-5F6758B81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D2155-ABC7-2FFD-226C-3AEBCBBB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8EB2F-9B02-CAC8-39A2-8FC1E540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29B028-C943-BDA3-2DD9-393A2477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8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8CDE-822D-D5C8-444D-283DDE09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D396C3-5416-087C-C54F-37DC3096E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CD87C-9D3F-5A82-8946-5A52EFE9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9A150-2E1B-20AC-2171-FBB722AE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52BA-C04D-46AC-A445-E6FDC7A8F3C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5898E-7F54-6537-CB4C-885C9EA9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508AD-0229-1153-EF5E-73D9565A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0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5ABF7E-10F6-C4AC-E17E-52B01B0E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EBB21-C1E4-0DCF-023C-1238F2AF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AF369-0B4E-53E4-65BB-56DAD9814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52BA-C04D-46AC-A445-E6FDC7A8F3C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70A2C-2B49-656B-3091-426966370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7BC35-A0CC-3AF2-7BBC-49ABF5ACA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BBB06-CB68-4D91-A14A-A2020AD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89168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E80D35C-A385-66F4-B527-1022CD712BEB}"/>
              </a:ext>
            </a:extLst>
          </p:cNvPr>
          <p:cNvSpPr/>
          <p:nvPr/>
        </p:nvSpPr>
        <p:spPr>
          <a:xfrm>
            <a:off x="7515225" y="1866900"/>
            <a:ext cx="3819525" cy="140017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8036B5-A66B-A82A-5E2F-419AB986DEE9}"/>
              </a:ext>
            </a:extLst>
          </p:cNvPr>
          <p:cNvSpPr/>
          <p:nvPr/>
        </p:nvSpPr>
        <p:spPr>
          <a:xfrm>
            <a:off x="8744925" y="3300413"/>
            <a:ext cx="1752600" cy="581025"/>
          </a:xfrm>
          <a:prstGeom prst="round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EA945C-8C13-DDEE-64FB-3D42EBAF96DC}"/>
              </a:ext>
            </a:extLst>
          </p:cNvPr>
          <p:cNvSpPr/>
          <p:nvPr/>
        </p:nvSpPr>
        <p:spPr>
          <a:xfrm>
            <a:off x="9167325" y="3914775"/>
            <a:ext cx="1552575" cy="401025"/>
          </a:xfrm>
          <a:prstGeom prst="round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A290AF35-EA9A-5BE9-8D35-7ACFC2A497FE}"/>
              </a:ext>
            </a:extLst>
          </p:cNvPr>
          <p:cNvSpPr/>
          <p:nvPr/>
        </p:nvSpPr>
        <p:spPr>
          <a:xfrm>
            <a:off x="7335225" y="3069000"/>
            <a:ext cx="360000" cy="360000"/>
          </a:xfrm>
          <a:prstGeom prst="flowChartConnector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7A1FB47E-DFC0-2E2F-27CA-EA13AB2022AC}"/>
              </a:ext>
            </a:extLst>
          </p:cNvPr>
          <p:cNvSpPr/>
          <p:nvPr/>
        </p:nvSpPr>
        <p:spPr>
          <a:xfrm>
            <a:off x="8537325" y="3718107"/>
            <a:ext cx="360000" cy="360000"/>
          </a:xfrm>
          <a:prstGeom prst="flowChartConnector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535482C0-0566-9AD3-8C24-D5972099D277}"/>
              </a:ext>
            </a:extLst>
          </p:cNvPr>
          <p:cNvSpPr/>
          <p:nvPr/>
        </p:nvSpPr>
        <p:spPr>
          <a:xfrm>
            <a:off x="8987325" y="4169138"/>
            <a:ext cx="360000" cy="360000"/>
          </a:xfrm>
          <a:prstGeom prst="flowChartConnector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AAE81C0-7208-1046-A935-F139942366DC}"/>
              </a:ext>
            </a:extLst>
          </p:cNvPr>
          <p:cNvSpPr/>
          <p:nvPr/>
        </p:nvSpPr>
        <p:spPr>
          <a:xfrm>
            <a:off x="-1" y="4894217"/>
            <a:ext cx="3831771" cy="192574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</a:rPr>
              <a:t>가입시 등록한 아이디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패스워드 입력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아이디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비번 입력 후 로그인 버튼 클릭 시 메인 페이지 이동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</a:rPr>
              <a:t>3. Sign in </a:t>
            </a:r>
            <a:r>
              <a:rPr lang="ko-KR" altLang="en-US" sz="1400" b="1" dirty="0">
                <a:solidFill>
                  <a:schemeClr val="tx1"/>
                </a:solidFill>
              </a:rPr>
              <a:t>클릭 시 회원가입 페이지로 이동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21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369E41-4797-B835-D521-1B2BA8B2776C}"/>
              </a:ext>
            </a:extLst>
          </p:cNvPr>
          <p:cNvSpPr/>
          <p:nvPr/>
        </p:nvSpPr>
        <p:spPr>
          <a:xfrm>
            <a:off x="5177366" y="587708"/>
            <a:ext cx="6065400" cy="627029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C89B0B5-13C2-A166-DDA4-0A03FFF33675}"/>
              </a:ext>
            </a:extLst>
          </p:cNvPr>
          <p:cNvSpPr/>
          <p:nvPr/>
        </p:nvSpPr>
        <p:spPr>
          <a:xfrm>
            <a:off x="5128255" y="993230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F0D5B3-7AB4-55FC-3FA6-094D02E50E2B}"/>
              </a:ext>
            </a:extLst>
          </p:cNvPr>
          <p:cNvSpPr/>
          <p:nvPr/>
        </p:nvSpPr>
        <p:spPr>
          <a:xfrm>
            <a:off x="2334373" y="2630465"/>
            <a:ext cx="2818437" cy="1597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1.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주류 별 게시판에서 좋아요 수가 많은 순으로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인기게시글로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 표출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1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185033-1338-86D9-6FCC-E66F9B3D4E5C}"/>
              </a:ext>
            </a:extLst>
          </p:cNvPr>
          <p:cNvSpPr/>
          <p:nvPr/>
        </p:nvSpPr>
        <p:spPr>
          <a:xfrm>
            <a:off x="10407952" y="1533676"/>
            <a:ext cx="846213" cy="54851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8AACD665-D307-BCF9-E378-726B3CA3D023}"/>
              </a:ext>
            </a:extLst>
          </p:cNvPr>
          <p:cNvSpPr/>
          <p:nvPr/>
        </p:nvSpPr>
        <p:spPr>
          <a:xfrm>
            <a:off x="10148811" y="1324428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873E225-13D9-F722-E824-B21208B4F4BF}"/>
              </a:ext>
            </a:extLst>
          </p:cNvPr>
          <p:cNvSpPr/>
          <p:nvPr/>
        </p:nvSpPr>
        <p:spPr>
          <a:xfrm>
            <a:off x="8804366" y="5263847"/>
            <a:ext cx="2938447" cy="131112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버튼누를 시 뒤로 이동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메시지 내용 출력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메시지 내용 출력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보낼 메시지 입력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168CF9C-9D42-D131-7856-CB9D42010248}"/>
              </a:ext>
            </a:extLst>
          </p:cNvPr>
          <p:cNvSpPr/>
          <p:nvPr/>
        </p:nvSpPr>
        <p:spPr>
          <a:xfrm>
            <a:off x="6397655" y="1684427"/>
            <a:ext cx="2563465" cy="192962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8F40D1-B8D6-7FD3-6D79-0A7C640575B3}"/>
              </a:ext>
            </a:extLst>
          </p:cNvPr>
          <p:cNvSpPr/>
          <p:nvPr/>
        </p:nvSpPr>
        <p:spPr>
          <a:xfrm>
            <a:off x="8804366" y="3823063"/>
            <a:ext cx="2449799" cy="81477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E191C32-1216-7DF4-F1DA-072B543C303C}"/>
              </a:ext>
            </a:extLst>
          </p:cNvPr>
          <p:cNvSpPr/>
          <p:nvPr/>
        </p:nvSpPr>
        <p:spPr>
          <a:xfrm>
            <a:off x="6351677" y="1533676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29229080-30B5-3559-99B1-0AD94C06A799}"/>
              </a:ext>
            </a:extLst>
          </p:cNvPr>
          <p:cNvSpPr/>
          <p:nvPr/>
        </p:nvSpPr>
        <p:spPr>
          <a:xfrm>
            <a:off x="8601120" y="3764807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85C0C9-7130-2021-53F6-7D231B368125}"/>
              </a:ext>
            </a:extLst>
          </p:cNvPr>
          <p:cNvSpPr/>
          <p:nvPr/>
        </p:nvSpPr>
        <p:spPr>
          <a:xfrm>
            <a:off x="6397655" y="4637834"/>
            <a:ext cx="5193454" cy="53573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DF49A26E-53B7-3A61-5653-F03549E253CD}"/>
              </a:ext>
            </a:extLst>
          </p:cNvPr>
          <p:cNvSpPr/>
          <p:nvPr/>
        </p:nvSpPr>
        <p:spPr>
          <a:xfrm>
            <a:off x="6152606" y="4457833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28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360D85-CC2B-280C-A8EF-69529F3DBFDB}"/>
              </a:ext>
            </a:extLst>
          </p:cNvPr>
          <p:cNvSpPr/>
          <p:nvPr/>
        </p:nvSpPr>
        <p:spPr>
          <a:xfrm>
            <a:off x="5322380" y="2690950"/>
            <a:ext cx="5869577" cy="416705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B41AD1B-D2F2-B28E-FDF0-8568CAA0AB54}"/>
              </a:ext>
            </a:extLst>
          </p:cNvPr>
          <p:cNvSpPr/>
          <p:nvPr/>
        </p:nvSpPr>
        <p:spPr>
          <a:xfrm>
            <a:off x="5133671" y="452079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D600A0-9CE8-BBD7-CFBF-D0E8228DC3AB}"/>
              </a:ext>
            </a:extLst>
          </p:cNvPr>
          <p:cNvSpPr/>
          <p:nvPr/>
        </p:nvSpPr>
        <p:spPr>
          <a:xfrm>
            <a:off x="5355770" y="646614"/>
            <a:ext cx="1706883" cy="158278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9F39BA-C963-D20B-B176-369B74F8DE50}"/>
              </a:ext>
            </a:extLst>
          </p:cNvPr>
          <p:cNvSpPr/>
          <p:nvPr/>
        </p:nvSpPr>
        <p:spPr>
          <a:xfrm>
            <a:off x="7260065" y="559527"/>
            <a:ext cx="3686609" cy="41256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FCBDC8-12DC-BF11-A6AB-1A7595344297}"/>
              </a:ext>
            </a:extLst>
          </p:cNvPr>
          <p:cNvSpPr/>
          <p:nvPr/>
        </p:nvSpPr>
        <p:spPr>
          <a:xfrm>
            <a:off x="7225231" y="972095"/>
            <a:ext cx="673443" cy="25658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8263379-3418-6482-620C-1AB969AC5970}"/>
              </a:ext>
            </a:extLst>
          </p:cNvPr>
          <p:cNvSpPr/>
          <p:nvPr/>
        </p:nvSpPr>
        <p:spPr>
          <a:xfrm>
            <a:off x="7225230" y="1384662"/>
            <a:ext cx="3042175" cy="11503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8FDE541E-A2CF-D734-3BF2-F8F83AF526E2}"/>
              </a:ext>
            </a:extLst>
          </p:cNvPr>
          <p:cNvSpPr/>
          <p:nvPr/>
        </p:nvSpPr>
        <p:spPr>
          <a:xfrm>
            <a:off x="10827701" y="363586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24DDECA-E18E-2757-1C17-E0089F7DADC9}"/>
              </a:ext>
            </a:extLst>
          </p:cNvPr>
          <p:cNvSpPr/>
          <p:nvPr/>
        </p:nvSpPr>
        <p:spPr>
          <a:xfrm>
            <a:off x="6924752" y="982277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C37A8DD9-ABDF-6747-C9D6-27579AC1411B}"/>
              </a:ext>
            </a:extLst>
          </p:cNvPr>
          <p:cNvSpPr/>
          <p:nvPr/>
        </p:nvSpPr>
        <p:spPr>
          <a:xfrm>
            <a:off x="8574369" y="998378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12B23FA9-B919-FDB0-A7DC-87EC6A3C2D6A}"/>
              </a:ext>
            </a:extLst>
          </p:cNvPr>
          <p:cNvSpPr/>
          <p:nvPr/>
        </p:nvSpPr>
        <p:spPr>
          <a:xfrm>
            <a:off x="9962259" y="1282177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520C96-0C47-9150-F931-960A63EE936F}"/>
              </a:ext>
            </a:extLst>
          </p:cNvPr>
          <p:cNvSpPr/>
          <p:nvPr/>
        </p:nvSpPr>
        <p:spPr>
          <a:xfrm>
            <a:off x="8663243" y="4746171"/>
            <a:ext cx="3435225" cy="211400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사용자의 프로필 사진 표시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게시글 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깐부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표시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프로필 편집 창으로 이동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시 로그아웃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소개글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표시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사용자가 업로드한 </a:t>
            </a:r>
            <a:b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게시글 표시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0B68945-C5B9-3D88-5FFE-49D42921D844}"/>
              </a:ext>
            </a:extLst>
          </p:cNvPr>
          <p:cNvSpPr/>
          <p:nvPr/>
        </p:nvSpPr>
        <p:spPr>
          <a:xfrm>
            <a:off x="7989800" y="1025593"/>
            <a:ext cx="673443" cy="25658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A3C724DC-2C70-E130-7B60-7D60AFF0E141}"/>
              </a:ext>
            </a:extLst>
          </p:cNvPr>
          <p:cNvSpPr/>
          <p:nvPr/>
        </p:nvSpPr>
        <p:spPr>
          <a:xfrm>
            <a:off x="5313671" y="2688775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21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A0243E5F-133E-A125-C977-6E9FE10DBE61}"/>
              </a:ext>
            </a:extLst>
          </p:cNvPr>
          <p:cNvSpPr/>
          <p:nvPr/>
        </p:nvSpPr>
        <p:spPr>
          <a:xfrm>
            <a:off x="9569242" y="72549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E70F3B4-CE9C-30CE-71EB-C7679B4CA025}"/>
              </a:ext>
            </a:extLst>
          </p:cNvPr>
          <p:cNvSpPr/>
          <p:nvPr/>
        </p:nvSpPr>
        <p:spPr>
          <a:xfrm>
            <a:off x="9805851" y="252549"/>
            <a:ext cx="1463040" cy="6183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3487CF-0FAE-3AD0-CF86-96A4564A040E}"/>
              </a:ext>
            </a:extLst>
          </p:cNvPr>
          <p:cNvSpPr/>
          <p:nvPr/>
        </p:nvSpPr>
        <p:spPr>
          <a:xfrm>
            <a:off x="5664924" y="423840"/>
            <a:ext cx="3870962" cy="624692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551CCBAF-8A5D-5B53-9E46-22E1428C3BD8}"/>
              </a:ext>
            </a:extLst>
          </p:cNvPr>
          <p:cNvSpPr/>
          <p:nvPr/>
        </p:nvSpPr>
        <p:spPr>
          <a:xfrm>
            <a:off x="5583599" y="381703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FDCA50-0B12-5377-1854-840769A9B724}"/>
              </a:ext>
            </a:extLst>
          </p:cNvPr>
          <p:cNvSpPr/>
          <p:nvPr/>
        </p:nvSpPr>
        <p:spPr>
          <a:xfrm>
            <a:off x="8786949" y="4602480"/>
            <a:ext cx="3274423" cy="225552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프로필 편집 메뉴 선택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프로필사진 및 회원가입 시 입력한 사용자 정보 변경</a:t>
            </a:r>
          </a:p>
        </p:txBody>
      </p:sp>
    </p:spTree>
    <p:extLst>
      <p:ext uri="{BB962C8B-B14F-4D97-AF65-F5344CB8AC3E}">
        <p14:creationId xmlns:p14="http://schemas.microsoft.com/office/powerpoint/2010/main" val="148843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AA5871F-CA81-D547-610F-B48A58F8B710}"/>
              </a:ext>
            </a:extLst>
          </p:cNvPr>
          <p:cNvSpPr/>
          <p:nvPr/>
        </p:nvSpPr>
        <p:spPr>
          <a:xfrm>
            <a:off x="9805851" y="1611086"/>
            <a:ext cx="1463040" cy="6183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5AE2DCD-E71E-E3AA-D4DB-84AF909A1CBF}"/>
              </a:ext>
            </a:extLst>
          </p:cNvPr>
          <p:cNvSpPr/>
          <p:nvPr/>
        </p:nvSpPr>
        <p:spPr>
          <a:xfrm>
            <a:off x="9570720" y="1477511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3F4426-DECC-B056-4CA6-41C18DD64801}"/>
              </a:ext>
            </a:extLst>
          </p:cNvPr>
          <p:cNvSpPr/>
          <p:nvPr/>
        </p:nvSpPr>
        <p:spPr>
          <a:xfrm>
            <a:off x="3535680" y="1706882"/>
            <a:ext cx="5643153" cy="310025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2A34AFA7-3FB3-CFD0-B231-41CC23486AAF}"/>
              </a:ext>
            </a:extLst>
          </p:cNvPr>
          <p:cNvSpPr/>
          <p:nvPr/>
        </p:nvSpPr>
        <p:spPr>
          <a:xfrm>
            <a:off x="3451475" y="1570426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72AF80-0D0A-8FBD-6CB0-CC87D7E166BC}"/>
              </a:ext>
            </a:extLst>
          </p:cNvPr>
          <p:cNvSpPr/>
          <p:nvPr/>
        </p:nvSpPr>
        <p:spPr>
          <a:xfrm>
            <a:off x="8961120" y="5246914"/>
            <a:ext cx="3100252" cy="161108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회원탈퇴 메뉴 선택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회원탈퇴 규정 메시지 출력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 확인 후 계정 삭제</a:t>
            </a:r>
          </a:p>
        </p:txBody>
      </p:sp>
    </p:spTree>
    <p:extLst>
      <p:ext uri="{BB962C8B-B14F-4D97-AF65-F5344CB8AC3E}">
        <p14:creationId xmlns:p14="http://schemas.microsoft.com/office/powerpoint/2010/main" val="5360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64F561-C7D7-E71F-3B40-EAAEF09CC83A}"/>
              </a:ext>
            </a:extLst>
          </p:cNvPr>
          <p:cNvSpPr/>
          <p:nvPr/>
        </p:nvSpPr>
        <p:spPr>
          <a:xfrm>
            <a:off x="5364479" y="2793275"/>
            <a:ext cx="5869577" cy="197031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5F06629C-707A-7218-7485-C073AB5A8ACF}"/>
              </a:ext>
            </a:extLst>
          </p:cNvPr>
          <p:cNvSpPr/>
          <p:nvPr/>
        </p:nvSpPr>
        <p:spPr>
          <a:xfrm>
            <a:off x="5142380" y="364992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B4F60A-B3E8-1469-BF34-06AF04392618}"/>
              </a:ext>
            </a:extLst>
          </p:cNvPr>
          <p:cNvSpPr/>
          <p:nvPr/>
        </p:nvSpPr>
        <p:spPr>
          <a:xfrm>
            <a:off x="5364479" y="559527"/>
            <a:ext cx="1706883" cy="158278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641D40-6D2E-6A59-C4FF-F6236DF4666A}"/>
              </a:ext>
            </a:extLst>
          </p:cNvPr>
          <p:cNvSpPr/>
          <p:nvPr/>
        </p:nvSpPr>
        <p:spPr>
          <a:xfrm>
            <a:off x="7260065" y="559527"/>
            <a:ext cx="3686609" cy="41256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EA8B1C-DB4B-57A4-6FC7-59F748B2DEC6}"/>
              </a:ext>
            </a:extLst>
          </p:cNvPr>
          <p:cNvSpPr/>
          <p:nvPr/>
        </p:nvSpPr>
        <p:spPr>
          <a:xfrm>
            <a:off x="7225231" y="972094"/>
            <a:ext cx="928871" cy="41256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8A236C-3D8C-885F-CD98-33FEEA608186}"/>
              </a:ext>
            </a:extLst>
          </p:cNvPr>
          <p:cNvSpPr/>
          <p:nvPr/>
        </p:nvSpPr>
        <p:spPr>
          <a:xfrm>
            <a:off x="7225230" y="1384662"/>
            <a:ext cx="3042175" cy="11503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CBFFAD8-9806-A202-F7C7-838587C691AF}"/>
              </a:ext>
            </a:extLst>
          </p:cNvPr>
          <p:cNvSpPr/>
          <p:nvPr/>
        </p:nvSpPr>
        <p:spPr>
          <a:xfrm>
            <a:off x="10827701" y="363586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A9716126-362D-B6B0-C1C7-DD1814F59386}"/>
              </a:ext>
            </a:extLst>
          </p:cNvPr>
          <p:cNvSpPr/>
          <p:nvPr/>
        </p:nvSpPr>
        <p:spPr>
          <a:xfrm>
            <a:off x="8119267" y="973816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C7308096-08C8-F5DB-C0F4-7B2B38E9FC0F}"/>
              </a:ext>
            </a:extLst>
          </p:cNvPr>
          <p:cNvSpPr/>
          <p:nvPr/>
        </p:nvSpPr>
        <p:spPr>
          <a:xfrm>
            <a:off x="10101257" y="1230857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68D9346-CA5F-47F5-428A-D8BD1CEE5FDA}"/>
              </a:ext>
            </a:extLst>
          </p:cNvPr>
          <p:cNvSpPr/>
          <p:nvPr/>
        </p:nvSpPr>
        <p:spPr>
          <a:xfrm>
            <a:off x="5133671" y="2648110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783B9A1-BCE4-1FCA-CBE5-D1E091E72582}"/>
              </a:ext>
            </a:extLst>
          </p:cNvPr>
          <p:cNvSpPr/>
          <p:nvPr/>
        </p:nvSpPr>
        <p:spPr>
          <a:xfrm>
            <a:off x="8479267" y="4604655"/>
            <a:ext cx="3619201" cy="225552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사용자의 프로필 사진 표시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사용자의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게시글 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깐부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표시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클릭하여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깐부신청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사용자의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소개글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표시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사용자가 업로드한 </a:t>
            </a:r>
            <a:b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게시글 표시</a:t>
            </a:r>
          </a:p>
        </p:txBody>
      </p:sp>
    </p:spTree>
    <p:extLst>
      <p:ext uri="{BB962C8B-B14F-4D97-AF65-F5344CB8AC3E}">
        <p14:creationId xmlns:p14="http://schemas.microsoft.com/office/powerpoint/2010/main" val="147299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596DC0F-BCDC-37CC-D8B5-2F67E1BD36AF}"/>
              </a:ext>
            </a:extLst>
          </p:cNvPr>
          <p:cNvSpPr/>
          <p:nvPr/>
        </p:nvSpPr>
        <p:spPr>
          <a:xfrm>
            <a:off x="4197531" y="2238103"/>
            <a:ext cx="2917371" cy="258644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01D8CBA1-BC06-A42E-BBC2-683B422F58DC}"/>
              </a:ext>
            </a:extLst>
          </p:cNvPr>
          <p:cNvSpPr/>
          <p:nvPr/>
        </p:nvSpPr>
        <p:spPr>
          <a:xfrm>
            <a:off x="4004469" y="2162605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EA28BD-6A1B-D893-F5DB-13192EB196C5}"/>
              </a:ext>
            </a:extLst>
          </p:cNvPr>
          <p:cNvSpPr/>
          <p:nvPr/>
        </p:nvSpPr>
        <p:spPr>
          <a:xfrm>
            <a:off x="7215051" y="2238102"/>
            <a:ext cx="875212" cy="258644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EA1C36E-4A09-7E35-F973-90886976F870}"/>
              </a:ext>
            </a:extLst>
          </p:cNvPr>
          <p:cNvSpPr/>
          <p:nvPr/>
        </p:nvSpPr>
        <p:spPr>
          <a:xfrm>
            <a:off x="7914620" y="1956479"/>
            <a:ext cx="360000" cy="3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BDDADE-AC72-7962-65AE-C46960A95943}"/>
              </a:ext>
            </a:extLst>
          </p:cNvPr>
          <p:cNvSpPr/>
          <p:nvPr/>
        </p:nvSpPr>
        <p:spPr>
          <a:xfrm>
            <a:off x="8370413" y="5338354"/>
            <a:ext cx="3821588" cy="151964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깐부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상태인 사용자의 사진과 아이디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이름이 리스트로 표시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버튼을 클릭하여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깐부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해제</a:t>
            </a:r>
          </a:p>
        </p:txBody>
      </p:sp>
    </p:spTree>
    <p:extLst>
      <p:ext uri="{BB962C8B-B14F-4D97-AF65-F5344CB8AC3E}">
        <p14:creationId xmlns:p14="http://schemas.microsoft.com/office/powerpoint/2010/main" val="15642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4BE2556-D64D-D6F3-33BD-785190BF8A8D}"/>
              </a:ext>
            </a:extLst>
          </p:cNvPr>
          <p:cNvSpPr/>
          <p:nvPr/>
        </p:nvSpPr>
        <p:spPr>
          <a:xfrm>
            <a:off x="6073163" y="5876925"/>
            <a:ext cx="1622062" cy="91635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FF3F540-5821-8399-4D6B-26AB50B6F6D9}"/>
              </a:ext>
            </a:extLst>
          </p:cNvPr>
          <p:cNvSpPr/>
          <p:nvPr/>
        </p:nvSpPr>
        <p:spPr>
          <a:xfrm>
            <a:off x="3848100" y="1649775"/>
            <a:ext cx="4096725" cy="409380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ED18CB3C-9F4B-2E2F-D235-EAEE461F8220}"/>
              </a:ext>
            </a:extLst>
          </p:cNvPr>
          <p:cNvSpPr/>
          <p:nvPr/>
        </p:nvSpPr>
        <p:spPr>
          <a:xfrm>
            <a:off x="7612425" y="5780700"/>
            <a:ext cx="360000" cy="360000"/>
          </a:xfrm>
          <a:prstGeom prst="flowChartConnector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AB23B7B2-63BE-B847-C4A3-AFC2F3EB7A97}"/>
              </a:ext>
            </a:extLst>
          </p:cNvPr>
          <p:cNvSpPr/>
          <p:nvPr/>
        </p:nvSpPr>
        <p:spPr>
          <a:xfrm>
            <a:off x="3856650" y="1516425"/>
            <a:ext cx="360000" cy="360000"/>
          </a:xfrm>
          <a:prstGeom prst="flowChartConnector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CDD66D-0E15-EE54-35B6-2C69F9509061}"/>
              </a:ext>
            </a:extLst>
          </p:cNvPr>
          <p:cNvSpPr/>
          <p:nvPr/>
        </p:nvSpPr>
        <p:spPr>
          <a:xfrm>
            <a:off x="8360229" y="2417766"/>
            <a:ext cx="3701142" cy="152721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입력 형식에 맞는 텍스트 입력란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위의 양식 입력 후 가입 버튼 클릭 시 가입 완료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4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4FD1EA65-C561-1CC8-FCED-9E6AA4D7C809}"/>
              </a:ext>
            </a:extLst>
          </p:cNvPr>
          <p:cNvSpPr/>
          <p:nvPr/>
        </p:nvSpPr>
        <p:spPr>
          <a:xfrm>
            <a:off x="725725" y="4222007"/>
            <a:ext cx="360000" cy="360000"/>
          </a:xfrm>
          <a:prstGeom prst="flowChartConnector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5378C8D-3C93-F307-1F8B-642C2BFBC1DD}"/>
              </a:ext>
            </a:extLst>
          </p:cNvPr>
          <p:cNvSpPr/>
          <p:nvPr/>
        </p:nvSpPr>
        <p:spPr>
          <a:xfrm>
            <a:off x="0" y="1200695"/>
            <a:ext cx="360000" cy="360000"/>
          </a:xfrm>
          <a:prstGeom prst="flowChartConnector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341BF0D3-99CB-E7C9-A62B-D8F367AE13C9}"/>
              </a:ext>
            </a:extLst>
          </p:cNvPr>
          <p:cNvSpPr/>
          <p:nvPr/>
        </p:nvSpPr>
        <p:spPr>
          <a:xfrm>
            <a:off x="8865547" y="4207237"/>
            <a:ext cx="360000" cy="360000"/>
          </a:xfrm>
          <a:prstGeom prst="flowChartConnector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B77F1591-3B4A-3A68-20FA-5AE62B05381E}"/>
              </a:ext>
            </a:extLst>
          </p:cNvPr>
          <p:cNvSpPr/>
          <p:nvPr/>
        </p:nvSpPr>
        <p:spPr>
          <a:xfrm>
            <a:off x="6193069" y="4222007"/>
            <a:ext cx="360000" cy="360000"/>
          </a:xfrm>
          <a:prstGeom prst="flowChartConnector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517D284D-58B3-150F-0F34-CCD42EADB857}"/>
              </a:ext>
            </a:extLst>
          </p:cNvPr>
          <p:cNvSpPr/>
          <p:nvPr/>
        </p:nvSpPr>
        <p:spPr>
          <a:xfrm>
            <a:off x="3483273" y="4222007"/>
            <a:ext cx="360000" cy="360000"/>
          </a:xfrm>
          <a:prstGeom prst="flowChartConnector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BFF70E-9420-1453-62D5-5360DCDD4AB6}"/>
              </a:ext>
            </a:extLst>
          </p:cNvPr>
          <p:cNvSpPr/>
          <p:nvPr/>
        </p:nvSpPr>
        <p:spPr>
          <a:xfrm>
            <a:off x="0" y="1491866"/>
            <a:ext cx="12192000" cy="268960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0DF3CB-6672-592F-689D-4DCCC751063F}"/>
              </a:ext>
            </a:extLst>
          </p:cNvPr>
          <p:cNvSpPr/>
          <p:nvPr/>
        </p:nvSpPr>
        <p:spPr>
          <a:xfrm>
            <a:off x="878125" y="4403387"/>
            <a:ext cx="2322276" cy="214654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50C932F-5DAB-40F2-97AC-03A99E8A9D72}"/>
              </a:ext>
            </a:extLst>
          </p:cNvPr>
          <p:cNvSpPr/>
          <p:nvPr/>
        </p:nvSpPr>
        <p:spPr>
          <a:xfrm>
            <a:off x="7515225" y="39747"/>
            <a:ext cx="4617992" cy="179127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</a:rPr>
              <a:t>각 게시판별 인기 게시물 표출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just"/>
            <a:endParaRPr lang="en-US" altLang="ko-KR" sz="14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주류 아이콘 클릭 시 해당 주류 게시글 모음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400" b="1" dirty="0">
                <a:solidFill>
                  <a:schemeClr val="tx1"/>
                </a:solidFill>
              </a:rPr>
              <a:t>게시판으로 이동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927FBC8-FA20-4C0B-956B-9EFB060A6A77}"/>
              </a:ext>
            </a:extLst>
          </p:cNvPr>
          <p:cNvSpPr/>
          <p:nvPr/>
        </p:nvSpPr>
        <p:spPr>
          <a:xfrm>
            <a:off x="6354087" y="4387250"/>
            <a:ext cx="2322276" cy="214654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9C00326-51A6-4941-AE1D-7014B6DDB8FB}"/>
              </a:ext>
            </a:extLst>
          </p:cNvPr>
          <p:cNvSpPr/>
          <p:nvPr/>
        </p:nvSpPr>
        <p:spPr>
          <a:xfrm>
            <a:off x="9044901" y="4403387"/>
            <a:ext cx="2322276" cy="214654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842E983-0651-434E-9CD1-28E77A73424D}"/>
              </a:ext>
            </a:extLst>
          </p:cNvPr>
          <p:cNvSpPr/>
          <p:nvPr/>
        </p:nvSpPr>
        <p:spPr>
          <a:xfrm>
            <a:off x="3663273" y="4403387"/>
            <a:ext cx="2322276" cy="214654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2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99850" y="1167975"/>
            <a:ext cx="1297800" cy="115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128025" y="103820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23475" y="1316775"/>
            <a:ext cx="569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맥주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99850" y="2325975"/>
            <a:ext cx="2525700" cy="60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99850" y="2934975"/>
            <a:ext cx="2525700" cy="60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99850" y="3543975"/>
            <a:ext cx="2525700" cy="60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445725" y="2450475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4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445725" y="3059475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5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445725" y="3668475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6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488025" y="1167975"/>
            <a:ext cx="1297800" cy="115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516200" y="103820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876200" y="1167975"/>
            <a:ext cx="1297800" cy="115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904375" y="103820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3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99850" y="4152975"/>
            <a:ext cx="4074000" cy="2705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904375" y="4028475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7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411650" y="1316775"/>
            <a:ext cx="569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양주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952225" y="1316775"/>
            <a:ext cx="569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와인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2785825" y="2453475"/>
            <a:ext cx="1946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게시글 작성 메뉴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785825" y="3062475"/>
            <a:ext cx="1946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인기 게시글 메뉴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785825" y="3671475"/>
            <a:ext cx="1946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프로필 관리 메뉴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4842750" y="0"/>
            <a:ext cx="6397500" cy="60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11011925" y="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5737625" y="609000"/>
            <a:ext cx="4780500" cy="624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0158125" y="75440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9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716650" y="2014894"/>
            <a:ext cx="4375500" cy="4820811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프로필에 등록 된 주종 게시판이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메인이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되며 다른 게시판은 좌측 메뉴를 통해 이동 가능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프로그램 종료 후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재접속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시 프로필 상 등록된 주종의 게시판으로 접속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1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~</a:t>
            </a: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3.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다른 주종 게시판으로 이동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4.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게시글 등록 메뉴 이동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5.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인기 게시물 메뉴 이동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6.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프로필 관리 메뉴 이동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7.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빠른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D.M.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기능 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  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: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최근 대화상대 목록이 표시되며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모달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창으로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     간이 대화창을 열어서 빠른 메시지 전송 가능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8.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검색 기능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  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: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게시글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게시자를 검색 할 수 있는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검색창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.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기본 검색기능과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@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제목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, #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내용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, !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닉네임 으로 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구분하여 검색 가능한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검색창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. 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9.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게시글 열람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10.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좋아요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11.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댓글 달기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12.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깐부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신청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: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친구신청 기능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요청받은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상대가 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45720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수락해야함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6150475" y="4781625"/>
            <a:ext cx="448500" cy="400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6598975" y="4781625"/>
            <a:ext cx="448500" cy="400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7040600" y="4781625"/>
            <a:ext cx="645900" cy="400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6095611" y="4424049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10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6601484" y="4424049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11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7111861" y="4424049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12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맥주 게시판</a:t>
            </a:r>
            <a:endParaRPr kumimoji="0" sz="3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6010675" y="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양주 게시판</a:t>
            </a:r>
            <a:endParaRPr kumimoji="0" sz="3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010675" y="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와인 게시판</a:t>
            </a:r>
            <a:endParaRPr kumimoji="0" sz="3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010675" y="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9813325" y="4042925"/>
            <a:ext cx="2378700" cy="28152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1.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게시글 작성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  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: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좌측 이미지 파일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    업로드 부분을 클릭하여 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    사진 선택 또는 이미지 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    파일을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드래그하여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사진 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    첨부 가능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2 ~ 5.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게시글이 올라갈 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게시판 선택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6.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업로드 할 사진 확인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7.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올리기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취소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6069383" y="4042925"/>
            <a:ext cx="738600" cy="71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917892" y="4042925"/>
            <a:ext cx="738600" cy="71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7756420" y="4042925"/>
            <a:ext cx="738600" cy="71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8604930" y="4042925"/>
            <a:ext cx="738600" cy="71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6557900" y="389250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7396425" y="389250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3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8251785" y="389250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4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9093320" y="389250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5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164435" y="4611925"/>
            <a:ext cx="2246100" cy="71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5190300" y="446150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6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7126750" y="5141000"/>
            <a:ext cx="2556300" cy="71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9453325" y="502051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7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2665262" y="1287750"/>
            <a:ext cx="6847200" cy="260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203175" y="1227875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2665250" y="1293575"/>
            <a:ext cx="6847200" cy="2769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9283149" y="1227875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5909625" y="2216125"/>
            <a:ext cx="3602700" cy="1647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9283150" y="2115575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6069372" y="4281875"/>
            <a:ext cx="3493800" cy="71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9283150" y="4182000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3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9813325" y="5000675"/>
            <a:ext cx="2378700" cy="1857300"/>
          </a:xfrm>
          <a:prstGeom prst="roundRect">
            <a:avLst>
              <a:gd name="adj" fmla="val 16667"/>
            </a:avLst>
          </a:prstGeom>
          <a:solidFill>
            <a:srgbClr val="FFD966">
              <a:alpha val="4671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1.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게시물과 댓글 열람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2.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댓글 확인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3.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댓글 작성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cs typeface="Malgun Gothic"/>
                <a:sym typeface="Malgun Gothic"/>
              </a:rPr>
              <a:t>4.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 올리기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취소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7174575" y="5104725"/>
            <a:ext cx="2388600" cy="60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9283150" y="5000675"/>
            <a:ext cx="360000" cy="360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Arial"/>
              </a:rPr>
              <a:t>4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454</Words>
  <Application>Microsoft Office PowerPoint</Application>
  <PresentationFormat>와이드스크린</PresentationFormat>
  <Paragraphs>143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Youngil Seo</dc:creator>
  <cp:lastModifiedBy>Youngil Seo</cp:lastModifiedBy>
  <cp:revision>112</cp:revision>
  <dcterms:created xsi:type="dcterms:W3CDTF">2022-05-31T07:17:17Z</dcterms:created>
  <dcterms:modified xsi:type="dcterms:W3CDTF">2022-06-02T08:30:56Z</dcterms:modified>
</cp:coreProperties>
</file>