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4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6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64F5-4983-4A2A-8D44-B76EEEBB9D1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951" y="1098958"/>
            <a:ext cx="3665989" cy="374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5737" y="1098957"/>
            <a:ext cx="3665989" cy="374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951" y="729625"/>
            <a:ext cx="1623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5737" y="729625"/>
            <a:ext cx="1623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867319" y="2731580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21320" y="2650730"/>
            <a:ext cx="1623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APPLICATION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2123" y="2789229"/>
            <a:ext cx="3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5226" y="504737"/>
            <a:ext cx="11643919" cy="4847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01399" y="5351446"/>
            <a:ext cx="70443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</a:t>
            </a:r>
            <a:r>
              <a:rPr lang="en-US" altLang="ko-KR" dirty="0" smtClean="0"/>
              <a:t>FRAMEWORK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==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개발 틀 제공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    MVC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ModelViewController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424" y="1165961"/>
            <a:ext cx="3426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</a:p>
          <a:p>
            <a:r>
              <a:rPr lang="en-US" altLang="ko-KR" dirty="0" smtClean="0"/>
              <a:t>CSS</a:t>
            </a:r>
          </a:p>
          <a:p>
            <a:r>
              <a:rPr lang="en-US" altLang="ko-KR" dirty="0" smtClean="0"/>
              <a:t>JS1 – ECAM5</a:t>
            </a:r>
          </a:p>
          <a:p>
            <a:r>
              <a:rPr lang="en-US" altLang="ko-KR" dirty="0" smtClean="0"/>
              <a:t>JQUERY</a:t>
            </a:r>
          </a:p>
          <a:p>
            <a:r>
              <a:rPr lang="en-US" altLang="ko-KR" dirty="0" smtClean="0"/>
              <a:t>AJAX</a:t>
            </a:r>
          </a:p>
          <a:p>
            <a:r>
              <a:rPr lang="en-US" altLang="ko-KR" dirty="0" smtClean="0"/>
              <a:t>JS2 – ECMA6</a:t>
            </a:r>
          </a:p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25737" y="1147567"/>
            <a:ext cx="3665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JAVA(MVC)</a:t>
            </a:r>
            <a:r>
              <a:rPr lang="ko-KR" altLang="en-US" dirty="0" err="1" smtClean="0"/>
              <a:t>패턴중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MC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en-US" altLang="ko-KR" dirty="0" smtClean="0"/>
              <a:t>Model : DB</a:t>
            </a:r>
            <a:r>
              <a:rPr lang="ko-KR" altLang="en-US" dirty="0" smtClean="0"/>
              <a:t>에 접근하는 객체</a:t>
            </a:r>
            <a:endParaRPr lang="en-US" altLang="ko-KR" dirty="0" smtClean="0"/>
          </a:p>
          <a:p>
            <a:r>
              <a:rPr lang="en-US" altLang="ko-KR" dirty="0" smtClean="0"/>
              <a:t>Controller : View(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Model(DB) </a:t>
            </a:r>
            <a:r>
              <a:rPr lang="ko-KR" altLang="en-US" dirty="0" smtClean="0"/>
              <a:t>데이터를 주고받는 역할</a:t>
            </a:r>
            <a:endParaRPr lang="en-US" altLang="ko-KR" dirty="0" smtClean="0"/>
          </a:p>
          <a:p>
            <a:r>
              <a:rPr lang="en-US" altLang="ko-KR" dirty="0" smtClean="0"/>
              <a:t>ORACLE, MYSQL</a:t>
            </a:r>
          </a:p>
          <a:p>
            <a:r>
              <a:rPr lang="en-US" altLang="ko-KR" dirty="0" smtClean="0"/>
              <a:t>AWS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10</cp:revision>
  <dcterms:created xsi:type="dcterms:W3CDTF">2022-05-09T01:34:02Z</dcterms:created>
  <dcterms:modified xsi:type="dcterms:W3CDTF">2022-05-18T03:31:28Z</dcterms:modified>
</cp:coreProperties>
</file>