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64F5-4983-4A2A-8D44-B76EEEBB9D1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50DE-D36E-47F3-9B01-4BC39A50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89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64F5-4983-4A2A-8D44-B76EEEBB9D1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50DE-D36E-47F3-9B01-4BC39A50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14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64F5-4983-4A2A-8D44-B76EEEBB9D1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50DE-D36E-47F3-9B01-4BC39A50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51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64F5-4983-4A2A-8D44-B76EEEBB9D1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50DE-D36E-47F3-9B01-4BC39A50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4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64F5-4983-4A2A-8D44-B76EEEBB9D1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50DE-D36E-47F3-9B01-4BC39A50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6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64F5-4983-4A2A-8D44-B76EEEBB9D1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50DE-D36E-47F3-9B01-4BC39A50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6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64F5-4983-4A2A-8D44-B76EEEBB9D1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50DE-D36E-47F3-9B01-4BC39A50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3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64F5-4983-4A2A-8D44-B76EEEBB9D1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50DE-D36E-47F3-9B01-4BC39A50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76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64F5-4983-4A2A-8D44-B76EEEBB9D1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50DE-D36E-47F3-9B01-4BC39A50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98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64F5-4983-4A2A-8D44-B76EEEBB9D1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50DE-D36E-47F3-9B01-4BC39A50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3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64F5-4983-4A2A-8D44-B76EEEBB9D1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50DE-D36E-47F3-9B01-4BC39A50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4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464F5-4983-4A2A-8D44-B76EEEBB9D1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50DE-D36E-47F3-9B01-4BC39A50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73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4951" y="1098958"/>
            <a:ext cx="3665989" cy="3749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25737" y="1098957"/>
            <a:ext cx="3665989" cy="3749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4951" y="729625"/>
            <a:ext cx="16232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FRONT-END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25737" y="729625"/>
            <a:ext cx="16232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BACK-END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8867319" y="2731580"/>
            <a:ext cx="978408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121320" y="2650730"/>
            <a:ext cx="16232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WEB APPLICATION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82123" y="2789229"/>
            <a:ext cx="3224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85226" y="504737"/>
            <a:ext cx="11643919" cy="4847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874353" y="5352177"/>
            <a:ext cx="24656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FRAMEWORK</a:t>
            </a:r>
          </a:p>
          <a:p>
            <a:r>
              <a:rPr lang="en-US" altLang="ko-KR" dirty="0" smtClean="0"/>
              <a:t>SPRING BOOT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1424" y="1165961"/>
            <a:ext cx="34269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HTML</a:t>
            </a:r>
          </a:p>
          <a:p>
            <a:r>
              <a:rPr lang="en-US" altLang="ko-KR" dirty="0" smtClean="0"/>
              <a:t>CSS</a:t>
            </a:r>
          </a:p>
          <a:p>
            <a:r>
              <a:rPr lang="en-US" altLang="ko-KR" dirty="0" smtClean="0"/>
              <a:t>JS1 – ECAM5</a:t>
            </a:r>
          </a:p>
          <a:p>
            <a:r>
              <a:rPr lang="en-US" altLang="ko-KR" dirty="0" smtClean="0"/>
              <a:t>JQUERY</a:t>
            </a:r>
          </a:p>
          <a:p>
            <a:r>
              <a:rPr lang="en-US" altLang="ko-KR" dirty="0" smtClean="0"/>
              <a:t>AJAX</a:t>
            </a:r>
          </a:p>
          <a:p>
            <a:r>
              <a:rPr lang="en-US" altLang="ko-KR" dirty="0" smtClean="0"/>
              <a:t>JS2 – ECMA6</a:t>
            </a:r>
          </a:p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80147" y="1147567"/>
            <a:ext cx="3426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JAVA</a:t>
            </a:r>
          </a:p>
          <a:p>
            <a:r>
              <a:rPr lang="en-US" altLang="ko-KR" dirty="0" smtClean="0"/>
              <a:t>ORACLE, MYSQL</a:t>
            </a:r>
          </a:p>
          <a:p>
            <a:r>
              <a:rPr lang="en-US" altLang="ko-KR" dirty="0" smtClean="0"/>
              <a:t>AWS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0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25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bitcamp</dc:creator>
  <cp:lastModifiedBy>bitcamp</cp:lastModifiedBy>
  <cp:revision>3</cp:revision>
  <dcterms:created xsi:type="dcterms:W3CDTF">2022-05-09T01:34:02Z</dcterms:created>
  <dcterms:modified xsi:type="dcterms:W3CDTF">2022-05-09T02:02:27Z</dcterms:modified>
</cp:coreProperties>
</file>