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CCF-EE6B-57FE-BE1E-D22C9AC3C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F0458-DEFE-0F36-1493-8FB3F82F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4A9E-BBC1-4C69-05EF-B9F98FD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F361-E3A1-37C8-E1D4-D0981348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7134D-ADE2-AE01-095E-0C3735AA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3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4F54-2488-E8E4-2530-02DF6A10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225F0-9BA7-3C45-638F-7CE266991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6F87D-5D6F-13A9-5CC4-A6F917F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27BDF-9561-99BA-D032-F54C67FE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7C5B-AFF4-641F-0E5D-C0B868E3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4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EF6B4-185F-F9D2-2835-424684AA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D753E-8607-6C38-1793-917674C2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0FC07-5496-B3C5-07FF-C5CDAC8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BFF77-F47D-4E98-F76D-857AB382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924AD-9256-B2C0-ED9A-8F7318E6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0764-F01A-33A3-9913-C1FAE5C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493DB-E9F1-3791-07F0-5BED7C43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96F9-48C6-C55E-E1B2-6BC7C73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BF244-4662-2F75-10BA-7F6FEBD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7665-C597-A767-CBD0-1D660228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166B5-720A-E16A-1A37-4293CE2F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1C128-5850-FCD9-C5B5-F8CB1905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52535-9E3C-583A-A177-99DB409F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BFBD2-9C74-A5B3-6A5F-D25E9C26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FB6CA-A490-48ED-B994-5858C45E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6B5FC-7C98-0EC1-4860-2EF1132E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C0761-F3B4-1339-435F-11A595A3A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03B80-EE31-34C6-0AB8-8E62A79D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E8373-0F36-1EFC-04BF-ABFC154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69046-C912-DF54-E4B2-3389D1A4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1DAFF-384F-22BB-9579-172EAA8E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BD768-7073-189E-342C-EA3E192C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31C53-FCDF-922B-D236-D5A73E29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9F891-6E67-31E2-91B2-8330F052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2592C4-5708-6549-9059-339974E35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8F292F-9AD9-66D6-4BCB-A701649A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91553D-43A3-D756-1125-A544E17E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5F00DD-A6D6-B7DA-2767-3C07BEE4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0F6FEB-1E61-ED0A-D5D4-B5D43672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9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7778C-E801-4A40-002B-E1F3B88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1012BE-D5EA-4E99-C741-6DBC7EC1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160F0-3DAB-0CF1-B332-87740B5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1BF6D7-313B-5626-3631-D332FE4C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4790F-A315-D118-124F-F1F4D0B6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2ADDBB-459F-97E1-00C2-2EC6BBA0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0D5AB-E2AF-3698-7A3D-1FC6339F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F2E35-F6AB-CF45-9317-EDB79B4C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3C8A3-738B-28D5-C5E9-E2E3D50D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E35A0-4C3E-F8E9-2111-346A0B3D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6F2AB-66FB-1CC1-8469-108CBB89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A6AB0-A14D-9B15-CBF2-EA62C343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DC20F-D8F0-D783-62AB-76226A3A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E5F1F-FF2E-EE6C-A59F-F6C29042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A0FA4-7802-14E2-62ED-27D93A4B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57196-A16B-B6A7-DABC-EAB4353F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94985-5CC7-699D-CC15-0D325B65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BD669-3212-325B-6184-0612817D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57E1B-506A-1A8B-67BB-74858750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9597E-6134-CC20-53DD-5194B6FE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27F4C-43BC-F0E8-7EA3-3E1CBAE8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A0723-392B-E989-0B74-BD39F229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EE1E-6436-455A-BAB3-DD0F0D48D7E7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DE48B-166E-E017-A240-21798492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5E5A-3511-7109-38B5-7B06C3DF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85D2-67C3-4F8C-B943-6A7C4B36A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6C30F843-21EB-B1F3-EDD4-62BE9FC41A03}"/>
              </a:ext>
            </a:extLst>
          </p:cNvPr>
          <p:cNvSpPr/>
          <p:nvPr/>
        </p:nvSpPr>
        <p:spPr>
          <a:xfrm>
            <a:off x="6161315" y="1392815"/>
            <a:ext cx="2253341" cy="1049302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2258C6-E33D-CCAF-0835-7B05F90EEFD5}"/>
              </a:ext>
            </a:extLst>
          </p:cNvPr>
          <p:cNvSpPr/>
          <p:nvPr/>
        </p:nvSpPr>
        <p:spPr>
          <a:xfrm>
            <a:off x="1730930" y="3730454"/>
            <a:ext cx="2714442" cy="125403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6C49-6E54-8D63-5147-B9A8879F7940}"/>
              </a:ext>
            </a:extLst>
          </p:cNvPr>
          <p:cNvSpPr txBox="1"/>
          <p:nvPr/>
        </p:nvSpPr>
        <p:spPr>
          <a:xfrm>
            <a:off x="1558834" y="3691522"/>
            <a:ext cx="3058631" cy="830997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/>
            </a:prstTxWarp>
            <a:spAutoFit/>
          </a:bodyPr>
          <a:lstStyle/>
          <a:p>
            <a:r>
              <a:rPr lang="en-US" altLang="ko-KR" sz="4800" b="1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$OOUL</a:t>
            </a:r>
            <a:endParaRPr lang="ko-KR" altLang="en-US" sz="4800" b="1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8BDFD-75F6-2317-6B09-80216004023C}"/>
              </a:ext>
            </a:extLst>
          </p:cNvPr>
          <p:cNvSpPr txBox="1"/>
          <p:nvPr/>
        </p:nvSpPr>
        <p:spPr>
          <a:xfrm>
            <a:off x="1558835" y="4306725"/>
            <a:ext cx="3058631" cy="729007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/>
            </a:prstTxWarp>
            <a:spAutoFit/>
          </a:bodyPr>
          <a:lstStyle/>
          <a:p>
            <a:r>
              <a:rPr lang="en-US" altLang="ko-KR" sz="1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MATE</a:t>
            </a:r>
            <a:endParaRPr lang="ko-KR" altLang="en-US" sz="1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B2040-5B0A-4254-7B95-FB56A95AD4B7}"/>
              </a:ext>
            </a:extLst>
          </p:cNvPr>
          <p:cNvSpPr txBox="1"/>
          <p:nvPr/>
        </p:nvSpPr>
        <p:spPr>
          <a:xfrm>
            <a:off x="6161315" y="1900645"/>
            <a:ext cx="2253342" cy="507831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/>
            </a:prstTxWarp>
            <a:spAutoFit/>
          </a:bodyPr>
          <a:lstStyle/>
          <a:p>
            <a:r>
              <a:rPr lang="en-US" altLang="ko-KR" sz="27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</a:t>
            </a:r>
            <a:endParaRPr lang="ko-KR" altLang="en-US" sz="27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33A4A-516C-7918-05BF-3AD59FF4FD7D}"/>
              </a:ext>
            </a:extLst>
          </p:cNvPr>
          <p:cNvSpPr txBox="1"/>
          <p:nvPr/>
        </p:nvSpPr>
        <p:spPr>
          <a:xfrm>
            <a:off x="6096000" y="1392815"/>
            <a:ext cx="1923506" cy="507830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/>
            </a:prstTxWarp>
            <a:spAutoFit/>
          </a:bodyPr>
          <a:lstStyle/>
          <a:p>
            <a:r>
              <a:rPr lang="en-US" altLang="ko-KR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SOOUL</a:t>
            </a:r>
            <a:endParaRPr lang="ko-KR" alt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C04B0-7479-463E-7D12-EA52FCB079D8}"/>
              </a:ext>
            </a:extLst>
          </p:cNvPr>
          <p:cNvSpPr txBox="1"/>
          <p:nvPr/>
        </p:nvSpPr>
        <p:spPr>
          <a:xfrm>
            <a:off x="8019506" y="1323307"/>
            <a:ext cx="78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28575">
                  <a:solidFill>
                    <a:schemeClr val="accent4"/>
                  </a:solidFill>
                </a:ln>
                <a:solidFill>
                  <a:schemeClr val="bg1"/>
                </a:solidFill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&amp;</a:t>
            </a:r>
            <a:endParaRPr lang="ko-KR" altLang="en-US" sz="1200" b="1" dirty="0">
              <a:ln w="28575">
                <a:solidFill>
                  <a:schemeClr val="accent4"/>
                </a:solidFill>
              </a:ln>
              <a:solidFill>
                <a:schemeClr val="bg1"/>
              </a:solidFill>
              <a:effectLst>
                <a:glow rad="101600">
                  <a:schemeClr val="accent4">
                    <a:alpha val="6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A7FA1-B97C-A061-3899-CC65DF934535}"/>
              </a:ext>
            </a:extLst>
          </p:cNvPr>
          <p:cNvSpPr txBox="1"/>
          <p:nvPr/>
        </p:nvSpPr>
        <p:spPr>
          <a:xfrm>
            <a:off x="9320348" y="4723472"/>
            <a:ext cx="1312818" cy="584775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/>
            </a:prstTxWarp>
            <a:spAutoFit/>
          </a:bodyPr>
          <a:lstStyle/>
          <a:p>
            <a:r>
              <a:rPr lang="en-US" altLang="ko-KR" sz="3200" b="1" dirty="0">
                <a:ln w="28575">
                  <a:solidFill>
                    <a:schemeClr val="tx1"/>
                  </a:solidFill>
                </a:ln>
              </a:rPr>
              <a:t>S</a:t>
            </a:r>
            <a:r>
              <a:rPr lang="en-US" altLang="ko-KR" sz="2400" b="1" dirty="0">
                <a:ln w="28575">
                  <a:solidFill>
                    <a:schemeClr val="tx1"/>
                  </a:solidFill>
                </a:ln>
              </a:rPr>
              <a:t>OOUL</a:t>
            </a:r>
            <a:endParaRPr lang="ko-KR" altLang="en-US" sz="2400" b="1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07FC2-CF29-D117-E97A-7660B52079AB}"/>
              </a:ext>
            </a:extLst>
          </p:cNvPr>
          <p:cNvSpPr txBox="1"/>
          <p:nvPr/>
        </p:nvSpPr>
        <p:spPr>
          <a:xfrm>
            <a:off x="9320348" y="5129428"/>
            <a:ext cx="1090752" cy="584775"/>
          </a:xfrm>
          <a:prstGeom prst="rect">
            <a:avLst/>
          </a:prstGeom>
          <a:noFill/>
        </p:spPr>
        <p:txBody>
          <a:bodyPr wrap="square" rtlCol="0">
            <a:prstTxWarp prst="textFadeRight">
              <a:avLst/>
            </a:prstTxWarp>
            <a:spAutoFit/>
          </a:bodyPr>
          <a:lstStyle/>
          <a:p>
            <a:r>
              <a:rPr lang="en-US" altLang="ko-KR" sz="2400" b="1" dirty="0">
                <a:ln w="28575">
                  <a:solidFill>
                    <a:schemeClr val="tx1"/>
                  </a:solidFill>
                </a:ln>
              </a:rPr>
              <a:t>MAT</a:t>
            </a:r>
            <a:r>
              <a:rPr lang="en-US" altLang="ko-KR" sz="3200" b="1" dirty="0">
                <a:ln w="28575">
                  <a:solidFill>
                    <a:schemeClr val="tx1"/>
                  </a:solidFill>
                </a:ln>
              </a:rPr>
              <a:t>E</a:t>
            </a:r>
            <a:endParaRPr lang="ko-KR" altLang="en-US" sz="3200" b="1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41E75-943D-D9B7-1826-E1C838DC1DAB}"/>
              </a:ext>
            </a:extLst>
          </p:cNvPr>
          <p:cNvSpPr txBox="1"/>
          <p:nvPr/>
        </p:nvSpPr>
        <p:spPr>
          <a:xfrm>
            <a:off x="10314809" y="5174997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 w="28575">
                  <a:solidFill>
                    <a:schemeClr val="tx1"/>
                  </a:solidFill>
                </a:ln>
              </a:rPr>
              <a:t>@</a:t>
            </a:r>
            <a:endParaRPr lang="ko-KR" altLang="en-US" sz="3600" b="1" dirty="0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29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Bitcamp1</dc:creator>
  <cp:lastModifiedBy>Bitcamp1</cp:lastModifiedBy>
  <cp:revision>3</cp:revision>
  <dcterms:created xsi:type="dcterms:W3CDTF">2022-05-27T02:22:05Z</dcterms:created>
  <dcterms:modified xsi:type="dcterms:W3CDTF">2022-05-27T05:02:14Z</dcterms:modified>
</cp:coreProperties>
</file>