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9" r:id="rId4"/>
    <p:sldId id="270" r:id="rId5"/>
    <p:sldId id="265" r:id="rId6"/>
    <p:sldId id="258" r:id="rId7"/>
    <p:sldId id="268" r:id="rId8"/>
    <p:sldId id="261" r:id="rId9"/>
    <p:sldId id="263" r:id="rId10"/>
    <p:sldId id="259" r:id="rId11"/>
    <p:sldId id="271" r:id="rId12"/>
    <p:sldId id="266" r:id="rId13"/>
    <p:sldId id="257" r:id="rId14"/>
    <p:sldId id="272" r:id="rId15"/>
    <p:sldId id="267" r:id="rId16"/>
    <p:sldId id="262" r:id="rId17"/>
    <p:sldId id="264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62B3B-41C6-416F-8660-74343D16420A}" type="datetimeFigureOut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59FCC-1549-4F98-93C4-EA8D0155CA5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59FCC-1549-4F98-93C4-EA8D0155CA5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711D-2A4D-457B-BD66-895564D57FDD}" type="datetime1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AE1-29CC-46D5-A07B-4291685F9A43}" type="datetime1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931D-5365-433E-93BD-BC30818A7916}" type="datetime1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BC74-8B65-494C-8263-3D128B503121}" type="datetime1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FB0A-3A95-4DE5-BB56-E67668E94E75}" type="datetime1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CE14-AAFF-4F34-A245-01BB9EC98DE0}" type="datetime1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BBB3-51CC-40BD-8081-81762E46697A}" type="datetime1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BB05-8059-42A8-9283-83427A28C2F6}" type="datetime1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CFC3-E765-472F-94ED-CCB8FFE3A00A}" type="datetime1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4E00-040D-49B0-83CC-155BD41888DF}" type="datetime1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8F5D-2D13-449D-912B-D5D12ED948C2}" type="datetime1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1279-B108-484C-B4B8-95954C6B7906}" type="datetime1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9D5D5-D129-465C-9AB9-36F6313FC635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9600" dirty="0" smtClean="0">
                <a:latin typeface="Wide Latin" pitchFamily="18" charset="0"/>
                <a:ea typeface="HGS行書体" pitchFamily="66" charset="-128"/>
              </a:rPr>
              <a:t>決意表明</a:t>
            </a:r>
            <a:endParaRPr kumimoji="1" lang="ja-JP" altLang="en-US" sz="9600" dirty="0">
              <a:latin typeface="Wide Latin" pitchFamily="18" charset="0"/>
              <a:ea typeface="HGS行書体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小山瑛圭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PRG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読んだ本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リーダブルコード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ゲーム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3D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数学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EffectiveC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++</a:t>
            </a:r>
          </a:p>
          <a:p>
            <a:r>
              <a:rPr lang="en-US" altLang="ja-JP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GameProgramingGems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ゲーム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を作る技術と発想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伝わる・揺さぶる文章を書く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！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None/>
            </a:pP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 descr="51MgH8Jmr3L._SL500_AA300_.jpg"/>
          <p:cNvPicPr>
            <a:picLocks noChangeAspect="1"/>
          </p:cNvPicPr>
          <p:nvPr/>
        </p:nvPicPr>
        <p:blipFill>
          <a:blip r:embed="rId2" cstate="print"/>
          <a:srcRect l="15120" r="14321"/>
          <a:stretch>
            <a:fillRect/>
          </a:stretch>
        </p:blipFill>
        <p:spPr>
          <a:xfrm>
            <a:off x="5292080" y="1213867"/>
            <a:ext cx="1512168" cy="2143125"/>
          </a:xfrm>
          <a:prstGeom prst="rect">
            <a:avLst/>
          </a:prstGeom>
        </p:spPr>
      </p:pic>
      <p:pic>
        <p:nvPicPr>
          <p:cNvPr id="9" name="図 8" descr="picture_large978-4-87311-377-7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3019" y="1720409"/>
            <a:ext cx="1617293" cy="2068631"/>
          </a:xfrm>
          <a:prstGeom prst="rect">
            <a:avLst/>
          </a:prstGeom>
        </p:spPr>
      </p:pic>
      <p:pic>
        <p:nvPicPr>
          <p:cNvPr id="4" name="図 3" descr="36b9b335-c813-44b6-8b44-21bdd7a28ef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8184" y="2348880"/>
            <a:ext cx="1709936" cy="2180168"/>
          </a:xfrm>
          <a:prstGeom prst="rect">
            <a:avLst/>
          </a:prstGeom>
        </p:spPr>
      </p:pic>
      <p:pic>
        <p:nvPicPr>
          <p:cNvPr id="6" name="図 5" descr="51Y1GZ3TT6L._SS500_.jpg"/>
          <p:cNvPicPr>
            <a:picLocks noChangeAspect="1"/>
          </p:cNvPicPr>
          <p:nvPr/>
        </p:nvPicPr>
        <p:blipFill>
          <a:blip r:embed="rId5" cstate="print"/>
          <a:srcRect l="16632" t="3024" r="16841" b="3233"/>
          <a:stretch>
            <a:fillRect/>
          </a:stretch>
        </p:blipFill>
        <p:spPr>
          <a:xfrm>
            <a:off x="6588224" y="2852936"/>
            <a:ext cx="1512168" cy="2130782"/>
          </a:xfrm>
          <a:prstGeom prst="rect">
            <a:avLst/>
          </a:prstGeom>
        </p:spPr>
      </p:pic>
      <p:pic>
        <p:nvPicPr>
          <p:cNvPr id="7" name="図 6" descr="110620948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68156" y="3429000"/>
            <a:ext cx="1470670" cy="2122880"/>
          </a:xfrm>
          <a:prstGeom prst="rect">
            <a:avLst/>
          </a:prstGeom>
        </p:spPr>
      </p:pic>
      <p:pic>
        <p:nvPicPr>
          <p:cNvPr id="8" name="図 7" descr="456961736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6001" y="4005064"/>
            <a:ext cx="1310455" cy="2142916"/>
          </a:xfrm>
          <a:prstGeom prst="rect">
            <a:avLst/>
          </a:prstGeom>
        </p:spPr>
      </p:pic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目次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自己紹介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何をしてきたのか？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ja-JP" altLang="en-US" sz="51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超える</a:t>
            </a:r>
            <a:r>
              <a:rPr lang="ja-JP" altLang="en-US" sz="5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べき壁とは？</a:t>
            </a:r>
            <a:endParaRPr lang="en-US" altLang="ja-JP" sz="5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今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からすべきこととは？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超えるべき壁とは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期間：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年以内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大目標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Engine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側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を（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グラフィクスプログラミング）を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任せられるプログラマになる。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中目標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小目標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報連相やレビュー、電話応対などの仕事を確実にこなせるようになる。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目次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自己紹介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何をしてきたのか？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超える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べき壁とは？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ja-JP" altLang="en-US" sz="51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今</a:t>
            </a:r>
            <a:r>
              <a:rPr lang="ja-JP" altLang="en-US" sz="5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からすべきこととは？</a:t>
            </a:r>
            <a:endParaRPr lang="en-US" altLang="ja-JP" sz="5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今からすべきこととは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何をするのか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本を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読む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コード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を書く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準備を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する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メモを活用する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PC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を買う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US" altLang="ja-JP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iPhone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を買う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968353"/>
            <a:ext cx="8229600" cy="820687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ja-JP" altLang="en-US" sz="4800" dirty="0" smtClean="0">
                <a:latin typeface="FangSong" pitchFamily="49" charset="-122"/>
                <a:ea typeface="FangSong" pitchFamily="49" charset="-122"/>
              </a:rPr>
              <a:t>ご静聴ありがとうございました</a:t>
            </a:r>
            <a:endParaRPr kumimoji="1" lang="ja-JP" altLang="en-US" sz="4800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目次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kumimoji="1" lang="ja-JP" altLang="en-US" sz="5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自己紹介</a:t>
            </a:r>
            <a:endParaRPr kumimoji="1" lang="en-US" altLang="ja-JP" sz="5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何をしてきたのか？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超える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べき壁とは？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今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からすべきこととは？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自己紹介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名前：小山瑛圭　（こやま　あきよし）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年齢：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21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歳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出身地：新潟県佐渡市（佐渡島）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目次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自己紹介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kumimoji="1" lang="ja-JP" altLang="en-US" sz="5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何をしてきたのか？</a:t>
            </a:r>
            <a:endParaRPr kumimoji="1" lang="en-US" altLang="ja-JP" sz="5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超える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べき壁とは？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今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からすべきこととは？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何をしてきたのか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300000"/>
              </a:lnSpc>
            </a:pP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社外研修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300000"/>
              </a:lnSpc>
            </a:pP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社内研修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300000"/>
              </a:lnSpc>
            </a:pP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LS4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現在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社内研修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作ったもの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ブロック崩し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目的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プログラミング能力の把握と向上のため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期間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３ヶ月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流れ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４月：環境準備と設計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５月：実装＆レビュー＆修正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６月：ブラッシュアップ＆レビュー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PlayMove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反省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失敗した点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報告連絡相談（自分の判断で進めてしまった）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準備（レビューや報告の準備が出来ていない）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原因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スケジューリング（間に合うギリギリのスケジュール）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改善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案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作業バッファ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成功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唯一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成功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した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点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遅刻して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いない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D5D5-D129-465C-9AB9-36F6313FC635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321</Words>
  <Application>Microsoft Office PowerPoint</Application>
  <PresentationFormat>画面に合わせる (4:3)</PresentationFormat>
  <Paragraphs>97</Paragraphs>
  <Slides>17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テーマ</vt:lpstr>
      <vt:lpstr>決意表明</vt:lpstr>
      <vt:lpstr>目次</vt:lpstr>
      <vt:lpstr>自己紹介</vt:lpstr>
      <vt:lpstr>目次</vt:lpstr>
      <vt:lpstr>何をしてきたのか</vt:lpstr>
      <vt:lpstr>社内研修</vt:lpstr>
      <vt:lpstr>PlayMove</vt:lpstr>
      <vt:lpstr>反省</vt:lpstr>
      <vt:lpstr>成功</vt:lpstr>
      <vt:lpstr>読んだ本</vt:lpstr>
      <vt:lpstr>目次</vt:lpstr>
      <vt:lpstr>超えるべき壁とは</vt:lpstr>
      <vt:lpstr>目標</vt:lpstr>
      <vt:lpstr>目次</vt:lpstr>
      <vt:lpstr>今からすべきこととは</vt:lpstr>
      <vt:lpstr>スライド 16</vt:lpstr>
      <vt:lpstr>スライド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決意表明</dc:title>
  <dc:creator>a-koyama</dc:creator>
  <cp:lastModifiedBy>a-koyama</cp:lastModifiedBy>
  <cp:revision>30</cp:revision>
  <dcterms:created xsi:type="dcterms:W3CDTF">2014-06-18T05:07:49Z</dcterms:created>
  <dcterms:modified xsi:type="dcterms:W3CDTF">2014-06-18T09:52:23Z</dcterms:modified>
</cp:coreProperties>
</file>