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1" r:id="rId4"/>
    <p:sldId id="262" r:id="rId5"/>
    <p:sldId id="263" r:id="rId6"/>
    <p:sldId id="264" r:id="rId7"/>
    <p:sldId id="266" r:id="rId8"/>
    <p:sldId id="267" r:id="rId9"/>
    <p:sldId id="268" r:id="rId10"/>
    <p:sldId id="260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8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7528B99-0B84-4A98-B915-ACDE52F84AC5}" type="datetimeFigureOut">
              <a:rPr kumimoji="1" lang="ja-JP" altLang="en-US" smtClean="0"/>
              <a:t>2014/6/6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40D8BA4-AC14-4AB8-8360-427DEEBEC5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正方形/長方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正方形/長方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8B99-0B84-4A98-B915-ACDE52F84AC5}" type="datetimeFigureOut">
              <a:rPr kumimoji="1" lang="ja-JP" altLang="en-US" smtClean="0"/>
              <a:t>2014/6/6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8BA4-AC14-4AB8-8360-427DEEBEC5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8B99-0B84-4A98-B915-ACDE52F84AC5}" type="datetimeFigureOut">
              <a:rPr kumimoji="1" lang="ja-JP" altLang="en-US" smtClean="0"/>
              <a:t>2014/6/6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8BA4-AC14-4AB8-8360-427DEEBEC5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二等辺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8B99-0B84-4A98-B915-ACDE52F84AC5}" type="datetimeFigureOut">
              <a:rPr kumimoji="1" lang="ja-JP" altLang="en-US" smtClean="0"/>
              <a:t>2014/6/6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8BA4-AC14-4AB8-8360-427DEEBEC5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7528B99-0B84-4A98-B915-ACDE52F84AC5}" type="datetimeFigureOut">
              <a:rPr kumimoji="1" lang="ja-JP" altLang="en-US" smtClean="0"/>
              <a:t>2014/6/6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40D8BA4-AC14-4AB8-8360-427DEEBEC5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8B99-0B84-4A98-B915-ACDE52F84AC5}" type="datetimeFigureOut">
              <a:rPr kumimoji="1" lang="ja-JP" altLang="en-US" smtClean="0"/>
              <a:t>2014/6/6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8BA4-AC14-4AB8-8360-427DEEBEC5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8B99-0B84-4A98-B915-ACDE52F84AC5}" type="datetimeFigureOut">
              <a:rPr kumimoji="1" lang="ja-JP" altLang="en-US" smtClean="0"/>
              <a:t>2014/6/6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8BA4-AC14-4AB8-8360-427DEEBEC5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8B99-0B84-4A98-B915-ACDE52F84AC5}" type="datetimeFigureOut">
              <a:rPr kumimoji="1" lang="ja-JP" altLang="en-US" smtClean="0"/>
              <a:t>2014/6/6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8BA4-AC14-4AB8-8360-427DEEBEC5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8B99-0B84-4A98-B915-ACDE52F84AC5}" type="datetimeFigureOut">
              <a:rPr kumimoji="1" lang="ja-JP" altLang="en-US" smtClean="0"/>
              <a:t>2014/6/6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8BA4-AC14-4AB8-8360-427DEEBEC5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8B99-0B84-4A98-B915-ACDE52F84AC5}" type="datetimeFigureOut">
              <a:rPr kumimoji="1" lang="ja-JP" altLang="en-US" smtClean="0"/>
              <a:t>2014/6/6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8BA4-AC14-4AB8-8360-427DEEBEC5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8B99-0B84-4A98-B915-ACDE52F84AC5}" type="datetimeFigureOut">
              <a:rPr kumimoji="1" lang="ja-JP" altLang="en-US" smtClean="0"/>
              <a:t>2014/6/6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8BA4-AC14-4AB8-8360-427DEEBEC5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7528B99-0B84-4A98-B915-ACDE52F84AC5}" type="datetimeFigureOut">
              <a:rPr kumimoji="1" lang="ja-JP" altLang="en-US" smtClean="0"/>
              <a:t>2014/6/6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40D8BA4-AC14-4AB8-8360-427DEEBEC5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BreakOut</a:t>
            </a:r>
            <a:r>
              <a:rPr kumimoji="1" lang="ja-JP" altLang="en-US" dirty="0" smtClean="0"/>
              <a:t>説明資料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小山　瑛圭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やりたいこと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JSON</a:t>
            </a:r>
          </a:p>
          <a:p>
            <a:r>
              <a:rPr lang="ja-JP" altLang="en-US" dirty="0" smtClean="0"/>
              <a:t>シーングラフ構造</a:t>
            </a:r>
            <a:endParaRPr lang="en-US" altLang="ja-JP" dirty="0" smtClean="0"/>
          </a:p>
          <a:p>
            <a:r>
              <a:rPr kumimoji="1" lang="ja-JP" altLang="en-US" dirty="0" smtClean="0"/>
              <a:t>マトリクスをテクスチャ化</a:t>
            </a:r>
            <a:endParaRPr kumimoji="1" lang="en-US" altLang="ja-JP" dirty="0" smtClean="0"/>
          </a:p>
          <a:p>
            <a:r>
              <a:rPr lang="ja-JP" altLang="en-US" dirty="0" smtClean="0"/>
              <a:t>パーティクル</a:t>
            </a:r>
            <a:endParaRPr lang="en-US" altLang="ja-JP" dirty="0" smtClean="0"/>
          </a:p>
          <a:p>
            <a:r>
              <a:rPr kumimoji="1" lang="en-US" altLang="ja-JP" dirty="0" smtClean="0"/>
              <a:t>UML</a:t>
            </a:r>
            <a:r>
              <a:rPr kumimoji="1" lang="ja-JP" altLang="en-US" dirty="0" smtClean="0"/>
              <a:t>分かりやすい書き方</a:t>
            </a:r>
            <a:endParaRPr kumimoji="1" lang="en-US" altLang="ja-JP" dirty="0" smtClean="0"/>
          </a:p>
          <a:p>
            <a:r>
              <a:rPr lang="ja-JP" altLang="en-US" dirty="0"/>
              <a:t>外部データ</a:t>
            </a:r>
            <a:r>
              <a:rPr lang="ja-JP" altLang="en-US" dirty="0" smtClean="0"/>
              <a:t>からステートマシン</a:t>
            </a:r>
            <a:endParaRPr lang="en-US" altLang="ja-JP" dirty="0" smtClean="0"/>
          </a:p>
          <a:p>
            <a:r>
              <a:rPr kumimoji="1" lang="ja-JP" altLang="en-US" dirty="0"/>
              <a:t>マルチスレッド</a:t>
            </a:r>
            <a:endParaRPr kumimoji="1" lang="en-US" altLang="ja-JP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UML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変更点と理由</a:t>
            </a:r>
            <a:r>
              <a:rPr lang="en-US" altLang="ja-JP" dirty="0" smtClean="0"/>
              <a:t>(</a:t>
            </a:r>
            <a:r>
              <a:rPr lang="ja-JP" altLang="en-US" dirty="0" smtClean="0"/>
              <a:t>グラフィクス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変更点</a:t>
            </a:r>
            <a:endParaRPr kumimoji="1"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ja-JP" altLang="en-US" dirty="0" smtClean="0"/>
              <a:t>理由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ja-JP" altLang="en-US" dirty="0"/>
              <a:t>固定機能描画を使用</a:t>
            </a:r>
            <a:r>
              <a:rPr lang="ja-JP" altLang="en-US" dirty="0" smtClean="0"/>
              <a:t>しない</a:t>
            </a:r>
            <a:endParaRPr lang="en-US" altLang="ja-JP" dirty="0" smtClean="0"/>
          </a:p>
          <a:p>
            <a:r>
              <a:rPr lang="ja-JP" altLang="en-US" dirty="0" smtClean="0"/>
              <a:t>リソース類を</a:t>
            </a:r>
            <a:r>
              <a:rPr lang="en-US" altLang="ja-JP" dirty="0" smtClean="0"/>
              <a:t>Pool</a:t>
            </a:r>
            <a:r>
              <a:rPr lang="ja-JP" altLang="en-US" dirty="0" smtClean="0"/>
              <a:t>で管理</a:t>
            </a:r>
            <a:r>
              <a:rPr lang="en-US" altLang="ja-JP" dirty="0" smtClean="0"/>
              <a:t>(</a:t>
            </a:r>
            <a:r>
              <a:rPr lang="ja-JP" altLang="en-US" dirty="0" smtClean="0"/>
              <a:t>共有できるものは共有化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HLSL</a:t>
            </a:r>
            <a:r>
              <a:rPr lang="ja-JP" altLang="en-US" dirty="0" smtClean="0"/>
              <a:t>のシェーダ追加</a:t>
            </a:r>
            <a:endParaRPr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ja-JP" altLang="en-US" dirty="0" smtClean="0"/>
              <a:t>全て同じ見た目になってしまうため</a:t>
            </a:r>
            <a:endParaRPr kumimoji="1" lang="en-US" altLang="ja-JP" dirty="0" smtClean="0"/>
          </a:p>
          <a:p>
            <a:r>
              <a:rPr lang="ja-JP" altLang="en-US" dirty="0" smtClean="0"/>
              <a:t>ロード</a:t>
            </a:r>
            <a:r>
              <a:rPr lang="ja-JP" altLang="en-US" dirty="0" smtClean="0"/>
              <a:t>や作成のコストを減らすため</a:t>
            </a:r>
            <a:endParaRPr lang="en-US" altLang="ja-JP" dirty="0" smtClean="0"/>
          </a:p>
          <a:p>
            <a:r>
              <a:rPr kumimoji="1" lang="ja-JP" altLang="en-US" dirty="0" smtClean="0"/>
              <a:t>画面</a:t>
            </a:r>
            <a:r>
              <a:rPr kumimoji="1" lang="ja-JP" altLang="en-US" dirty="0" smtClean="0"/>
              <a:t>効果やオブジェクトの見た目を変えるため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変更点と理由</a:t>
            </a:r>
            <a:r>
              <a:rPr lang="en-US" altLang="ja-JP" dirty="0" smtClean="0"/>
              <a:t>(</a:t>
            </a:r>
            <a:r>
              <a:rPr lang="ja-JP" altLang="en-US" dirty="0" smtClean="0"/>
              <a:t>ノード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変更点</a:t>
            </a:r>
            <a:endParaRPr kumimoji="1"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kumimoji="1" lang="ja-JP" altLang="en-US" dirty="0" smtClean="0"/>
              <a:t>理由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ja-JP" altLang="en-US" dirty="0" smtClean="0"/>
              <a:t>ノードの設計</a:t>
            </a:r>
            <a:r>
              <a:rPr lang="ja-JP" altLang="en-US" dirty="0" smtClean="0"/>
              <a:t>変更</a:t>
            </a:r>
            <a:endParaRPr lang="en-US" altLang="ja-JP" dirty="0" smtClean="0"/>
          </a:p>
          <a:p>
            <a:r>
              <a:rPr lang="ja-JP" altLang="en-US" dirty="0" smtClean="0"/>
              <a:t>ステートマシン</a:t>
            </a:r>
            <a:r>
              <a:rPr lang="ja-JP" altLang="en-US" dirty="0" smtClean="0"/>
              <a:t>追加</a:t>
            </a:r>
            <a:endParaRPr lang="en-US" altLang="ja-JP" dirty="0" smtClean="0"/>
          </a:p>
          <a:p>
            <a:r>
              <a:rPr lang="en-US" altLang="ja-JP" dirty="0" err="1" smtClean="0"/>
              <a:t>TransformObject</a:t>
            </a:r>
            <a:endParaRPr lang="ja-JP" altLang="en-US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ja-JP" altLang="en-US" sz="2800" dirty="0" smtClean="0"/>
              <a:t>論理的な設計ではなかった</a:t>
            </a:r>
            <a:r>
              <a:rPr lang="ja-JP" altLang="en-US" sz="2800" dirty="0" smtClean="0"/>
              <a:t>ため</a:t>
            </a:r>
            <a:endParaRPr lang="en-US" altLang="ja-JP" sz="2800" dirty="0" smtClean="0"/>
          </a:p>
          <a:p>
            <a:r>
              <a:rPr lang="ja-JP" altLang="en-US" sz="2800" dirty="0" smtClean="0"/>
              <a:t>フラグや数値で変更していて</a:t>
            </a:r>
            <a:r>
              <a:rPr lang="ja-JP" altLang="en-US" sz="2800" dirty="0" smtClean="0"/>
              <a:t>見づらい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オブジェクトに適用する</a:t>
            </a:r>
            <a:r>
              <a:rPr kumimoji="1" lang="en-US" altLang="ja-JP" sz="2800" dirty="0" smtClean="0"/>
              <a:t>Matrix</a:t>
            </a:r>
            <a:r>
              <a:rPr kumimoji="1" lang="ja-JP" altLang="en-US" sz="2800" dirty="0" smtClean="0"/>
              <a:t>をまとめて共有化できるように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変更点と理由</a:t>
            </a:r>
            <a:r>
              <a:rPr lang="en-US" altLang="ja-JP" dirty="0" smtClean="0"/>
              <a:t>( </a:t>
            </a:r>
            <a:r>
              <a:rPr kumimoji="1" lang="ja-JP" altLang="en-US" dirty="0" smtClean="0"/>
              <a:t>汎用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変更点</a:t>
            </a:r>
            <a:endParaRPr kumimoji="1"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ja-JP" altLang="en-US" dirty="0" smtClean="0"/>
              <a:t>理由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参照カウントオブジェクト</a:t>
            </a:r>
            <a:r>
              <a:rPr lang="ja-JP" altLang="en-US" dirty="0" smtClean="0"/>
              <a:t>追加</a:t>
            </a:r>
            <a:endParaRPr lang="en-US" altLang="ja-JP" dirty="0" smtClean="0"/>
          </a:p>
          <a:p>
            <a:r>
              <a:rPr lang="en-US" altLang="ja-JP" dirty="0" smtClean="0"/>
              <a:t>RTTI</a:t>
            </a:r>
            <a:r>
              <a:rPr lang="ja-JP" altLang="en-US" dirty="0" smtClean="0"/>
              <a:t>追加</a:t>
            </a:r>
            <a:endParaRPr lang="en-US" altLang="ja-JP" dirty="0" smtClean="0"/>
          </a:p>
          <a:p>
            <a:r>
              <a:rPr lang="en-US" altLang="ja-JP" dirty="0" err="1" smtClean="0"/>
              <a:t>SafeArray</a:t>
            </a:r>
            <a:r>
              <a:rPr lang="ja-JP" altLang="en-US" dirty="0" smtClean="0"/>
              <a:t>追加</a:t>
            </a:r>
            <a:endParaRPr lang="en-US" altLang="ja-JP" dirty="0" smtClean="0"/>
          </a:p>
          <a:p>
            <a:r>
              <a:rPr lang="en-US" altLang="ja-JP" dirty="0" smtClean="0"/>
              <a:t>CSV</a:t>
            </a:r>
            <a:r>
              <a:rPr lang="ja-JP" altLang="en-US" dirty="0" smtClean="0"/>
              <a:t>のリーダー</a:t>
            </a:r>
            <a:r>
              <a:rPr lang="ja-JP" altLang="en-US" dirty="0" smtClean="0"/>
              <a:t>変更</a:t>
            </a:r>
            <a:endParaRPr lang="en-US" altLang="ja-JP" dirty="0" smtClean="0"/>
          </a:p>
          <a:p>
            <a:r>
              <a:rPr lang="en-US" altLang="ja-JP" dirty="0" smtClean="0"/>
              <a:t>TRACE</a:t>
            </a:r>
            <a:r>
              <a:rPr lang="ja-JP" altLang="en-US" dirty="0" smtClean="0"/>
              <a:t>に</a:t>
            </a:r>
            <a:r>
              <a:rPr lang="ja-JP" altLang="en-US" dirty="0" smtClean="0"/>
              <a:t>レベル付け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共有</a:t>
            </a:r>
            <a:r>
              <a:rPr lang="ja-JP" altLang="en-US" dirty="0" smtClean="0"/>
              <a:t>したいオブジェクトを管理するため</a:t>
            </a:r>
            <a:endParaRPr lang="en-US" altLang="ja-JP" dirty="0" smtClean="0"/>
          </a:p>
          <a:p>
            <a:r>
              <a:rPr lang="en-US" altLang="ja-JP" dirty="0" err="1" smtClean="0"/>
              <a:t>dynamic_cast</a:t>
            </a:r>
            <a:r>
              <a:rPr lang="ja-JP" altLang="en-US" dirty="0" smtClean="0"/>
              <a:t>を使わず型を判別するため</a:t>
            </a:r>
            <a:endParaRPr lang="en-US" altLang="ja-JP" dirty="0" smtClean="0"/>
          </a:p>
          <a:p>
            <a:r>
              <a:rPr lang="ja-JP" altLang="en-US" dirty="0" smtClean="0"/>
              <a:t>配列のアクセス違反の</a:t>
            </a:r>
            <a:r>
              <a:rPr lang="ja-JP" altLang="en-US" dirty="0" smtClean="0"/>
              <a:t>アサートをいちいち書かずに済ますため</a:t>
            </a:r>
            <a:endParaRPr lang="en-US" altLang="ja-JP" dirty="0" smtClean="0"/>
          </a:p>
          <a:p>
            <a:r>
              <a:rPr lang="en-US" altLang="ja-JP" dirty="0" smtClean="0"/>
              <a:t>Vector</a:t>
            </a:r>
            <a:r>
              <a:rPr lang="ja-JP" altLang="en-US" dirty="0" smtClean="0"/>
              <a:t>のコピーが発生して</a:t>
            </a:r>
            <a:r>
              <a:rPr lang="ja-JP" altLang="en-US" dirty="0" smtClean="0"/>
              <a:t>いたため</a:t>
            </a:r>
            <a:endParaRPr lang="en-US" altLang="ja-JP" dirty="0" smtClean="0"/>
          </a:p>
          <a:p>
            <a:r>
              <a:rPr lang="ja-JP" altLang="en-US" dirty="0" smtClean="0"/>
              <a:t>状況に</a:t>
            </a:r>
            <a:r>
              <a:rPr lang="ja-JP" altLang="en-US" dirty="0" smtClean="0"/>
              <a:t>よって出力ログを変えられる</a:t>
            </a:r>
            <a:r>
              <a:rPr lang="ja-JP" altLang="en-US" dirty="0" smtClean="0"/>
              <a:t>よう</a:t>
            </a:r>
            <a:r>
              <a:rPr lang="ja-JP" altLang="en-US" dirty="0" smtClean="0"/>
              <a:t>にするため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変更点と理由</a:t>
            </a:r>
            <a:r>
              <a:rPr lang="en-US" altLang="ja-JP" dirty="0" smtClean="0"/>
              <a:t>( </a:t>
            </a:r>
            <a:r>
              <a:rPr kumimoji="1" lang="ja-JP" altLang="en-US" dirty="0" smtClean="0"/>
              <a:t>コーディングスタイル？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変更点</a:t>
            </a:r>
            <a:endParaRPr kumimoji="1"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kumimoji="1" lang="ja-JP" altLang="en-US" dirty="0" smtClean="0"/>
              <a:t>理由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Const</a:t>
            </a:r>
            <a:endParaRPr lang="en-US" altLang="ja-JP" dirty="0" smtClean="0"/>
          </a:p>
          <a:p>
            <a:r>
              <a:rPr kumimoji="1" lang="ja-JP" altLang="en-US" dirty="0" smtClean="0"/>
              <a:t>オーバーライドされたメソッドに</a:t>
            </a:r>
            <a:r>
              <a:rPr kumimoji="1" lang="en-US" altLang="ja-JP" dirty="0" smtClean="0"/>
              <a:t>virtual</a:t>
            </a:r>
            <a:endParaRPr lang="en-US" altLang="ja-JP" dirty="0" smtClean="0"/>
          </a:p>
          <a:p>
            <a:r>
              <a:rPr lang="ja-JP" altLang="en-US" dirty="0" smtClean="0"/>
              <a:t>変数</a:t>
            </a:r>
            <a:r>
              <a:rPr lang="ja-JP" altLang="en-US" dirty="0" smtClean="0"/>
              <a:t>や関数の名前のつけ方（意識しているが上手くは出来ない）</a:t>
            </a:r>
            <a:endParaRPr lang="en-US" altLang="ja-JP" dirty="0" smtClean="0"/>
          </a:p>
          <a:p>
            <a:r>
              <a:rPr lang="en-US" altLang="ja-JP" dirty="0" smtClean="0"/>
              <a:t>t</a:t>
            </a:r>
            <a:r>
              <a:rPr kumimoji="1" lang="en-US" altLang="ja-JP" dirty="0" smtClean="0"/>
              <a:t>emplate</a:t>
            </a:r>
            <a:r>
              <a:rPr kumimoji="1" lang="ja-JP" altLang="en-US" dirty="0" smtClean="0"/>
              <a:t>の使用</a:t>
            </a:r>
            <a:endParaRPr kumimoji="1" lang="en-US" altLang="ja-JP" dirty="0" smtClean="0"/>
          </a:p>
          <a:p>
            <a:r>
              <a:rPr lang="en-US" altLang="ja-JP" dirty="0" smtClean="0"/>
              <a:t>i</a:t>
            </a:r>
            <a:r>
              <a:rPr lang="en-US" altLang="ja-JP" dirty="0" smtClean="0"/>
              <a:t>ndex</a:t>
            </a:r>
            <a:r>
              <a:rPr lang="ja-JP" altLang="en-US" dirty="0" smtClean="0"/>
              <a:t>と</a:t>
            </a:r>
            <a:r>
              <a:rPr lang="en-US" altLang="ja-JP" dirty="0" smtClean="0"/>
              <a:t>id</a:t>
            </a:r>
            <a:r>
              <a:rPr lang="ja-JP" altLang="en-US" dirty="0" smtClean="0"/>
              <a:t>の使い分け</a:t>
            </a:r>
            <a:endParaRPr lang="en-US" altLang="ja-JP" dirty="0" smtClean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ミスを</a:t>
            </a:r>
            <a:r>
              <a:rPr lang="ja-JP" altLang="en-US" dirty="0" smtClean="0"/>
              <a:t>減らすため、</a:t>
            </a:r>
            <a:r>
              <a:rPr lang="ja-JP" altLang="en-US" dirty="0" smtClean="0"/>
              <a:t>最適化</a:t>
            </a:r>
            <a:r>
              <a:rPr lang="ja-JP" altLang="en-US" dirty="0" smtClean="0"/>
              <a:t>されやすいらしい</a:t>
            </a:r>
            <a:endParaRPr lang="en-US" altLang="ja-JP" dirty="0" smtClean="0"/>
          </a:p>
          <a:p>
            <a:r>
              <a:rPr kumimoji="1" lang="ja-JP" altLang="en-US" dirty="0" smtClean="0"/>
              <a:t>オーバーライドされていることを明示するため</a:t>
            </a:r>
            <a:endParaRPr kumimoji="1" lang="en-US" altLang="ja-JP" dirty="0" smtClean="0"/>
          </a:p>
          <a:p>
            <a:r>
              <a:rPr kumimoji="1" lang="ja-JP" altLang="en-US" dirty="0" smtClean="0"/>
              <a:t>他人が読んだときに理解にかかる時間を減らすため</a:t>
            </a:r>
            <a:endParaRPr kumimoji="1" lang="en-US" altLang="ja-JP" dirty="0" smtClean="0"/>
          </a:p>
          <a:p>
            <a:r>
              <a:rPr lang="en-US" altLang="ja-JP" dirty="0" smtClean="0"/>
              <a:t>t</a:t>
            </a:r>
            <a:r>
              <a:rPr lang="en-US" altLang="ja-JP" dirty="0" smtClean="0"/>
              <a:t>emplate</a:t>
            </a:r>
            <a:r>
              <a:rPr lang="ja-JP" altLang="en-US" dirty="0" smtClean="0"/>
              <a:t>を使っても理解できない人がいないため。似たようなクラスを複数作らずに済む</a:t>
            </a:r>
            <a:endParaRPr lang="en-US" altLang="ja-JP" dirty="0" smtClean="0"/>
          </a:p>
          <a:p>
            <a:r>
              <a:rPr lang="en-US" altLang="ja-JP" dirty="0" smtClean="0"/>
              <a:t>i</a:t>
            </a:r>
            <a:r>
              <a:rPr kumimoji="1" lang="en-US" altLang="ja-JP" dirty="0" smtClean="0"/>
              <a:t>ndex</a:t>
            </a:r>
            <a:r>
              <a:rPr kumimoji="1" lang="ja-JP" altLang="en-US" dirty="0" smtClean="0"/>
              <a:t>は</a:t>
            </a:r>
            <a:r>
              <a:rPr lang="ja-JP" altLang="en-US" dirty="0" smtClean="0"/>
              <a:t>添え字</a:t>
            </a:r>
            <a:r>
              <a:rPr lang="en-US" altLang="ja-JP" dirty="0" smtClean="0"/>
              <a:t>id</a:t>
            </a:r>
            <a:r>
              <a:rPr lang="ja-JP" altLang="en-US" dirty="0" smtClean="0"/>
              <a:t>は</a:t>
            </a:r>
            <a:r>
              <a:rPr lang="en-US" altLang="ja-JP" dirty="0" err="1" smtClean="0"/>
              <a:t>enum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</a:t>
            </a:r>
            <a:r>
              <a:rPr kumimoji="1" lang="ja-JP" altLang="en-US" dirty="0" smtClean="0"/>
              <a:t>改善点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グラフィクス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改善点</a:t>
            </a:r>
            <a:endParaRPr kumimoji="1" lang="ja-JP" altLang="en-US" dirty="0"/>
          </a:p>
        </p:txBody>
      </p:sp>
      <p:sp>
        <p:nvSpPr>
          <p:cNvPr id="7" name="テキスト プレースホルダ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kumimoji="1" lang="ja-JP" altLang="en-US" dirty="0" smtClean="0"/>
              <a:t>理由</a:t>
            </a:r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 smtClean="0"/>
              <a:t>描画系の</a:t>
            </a:r>
            <a:r>
              <a:rPr lang="en-US" altLang="ja-JP" dirty="0" err="1" smtClean="0"/>
              <a:t>Util</a:t>
            </a:r>
            <a:r>
              <a:rPr lang="ja-JP" altLang="en-US" dirty="0" smtClean="0"/>
              <a:t>関数作成</a:t>
            </a:r>
            <a:endParaRPr lang="en-US" altLang="ja-JP" dirty="0" smtClean="0"/>
          </a:p>
          <a:p>
            <a:r>
              <a:rPr lang="en-US" altLang="ja-JP" dirty="0" err="1" smtClean="0"/>
              <a:t>BoxFactory</a:t>
            </a:r>
            <a:r>
              <a:rPr lang="ja-JP" altLang="en-US" dirty="0" smtClean="0"/>
              <a:t>とか</a:t>
            </a:r>
            <a:r>
              <a:rPr lang="ja-JP" altLang="en-US" dirty="0" smtClean="0"/>
              <a:t>最適化</a:t>
            </a:r>
            <a:endParaRPr lang="en-US" altLang="ja-JP" dirty="0" smtClean="0"/>
          </a:p>
          <a:p>
            <a:r>
              <a:rPr lang="en-US" altLang="ja-JP" dirty="0" err="1" smtClean="0"/>
              <a:t>VertexBuffer</a:t>
            </a:r>
            <a:r>
              <a:rPr lang="ja-JP" altLang="en-US" dirty="0" smtClean="0"/>
              <a:t>をオブジェクトごとに分けたい</a:t>
            </a:r>
            <a:endParaRPr lang="en-US" altLang="ja-JP" dirty="0" smtClean="0"/>
          </a:p>
          <a:p>
            <a:r>
              <a:rPr lang="en-US" altLang="ja-JP" dirty="0" smtClean="0"/>
              <a:t>ID3DXEffect</a:t>
            </a:r>
            <a:r>
              <a:rPr lang="ja-JP" altLang="en-US" dirty="0" smtClean="0"/>
              <a:t>を必要なところで作成</a:t>
            </a:r>
            <a:endParaRPr lang="en-US" altLang="ja-JP" dirty="0" smtClean="0"/>
          </a:p>
          <a:p>
            <a:r>
              <a:rPr lang="en-US" altLang="ja-JP" dirty="0" err="1" smtClean="0"/>
              <a:t>ResourceFactory</a:t>
            </a:r>
            <a:r>
              <a:rPr lang="ja-JP" altLang="en-US" dirty="0" smtClean="0"/>
              <a:t>共有化</a:t>
            </a:r>
            <a:endParaRPr lang="en-US" altLang="ja-JP" dirty="0" smtClean="0"/>
          </a:p>
          <a:p>
            <a:r>
              <a:rPr lang="ja-JP" altLang="en-US" dirty="0" smtClean="0"/>
              <a:t>頂点データが</a:t>
            </a:r>
            <a:r>
              <a:rPr lang="en-US" altLang="ja-JP" dirty="0" smtClean="0"/>
              <a:t>FVF</a:t>
            </a:r>
            <a:r>
              <a:rPr lang="ja-JP" altLang="en-US" dirty="0" smtClean="0"/>
              <a:t>と頂点ストリームのどちらも使ってしまっている</a:t>
            </a:r>
            <a:endParaRPr lang="en-US" altLang="ja-JP" dirty="0" smtClean="0"/>
          </a:p>
          <a:p>
            <a:r>
              <a:rPr lang="en-US" altLang="ja-JP" dirty="0" smtClean="0"/>
              <a:t>Spectrum</a:t>
            </a:r>
            <a:r>
              <a:rPr lang="ja-JP" altLang="en-US" dirty="0" smtClean="0"/>
              <a:t>の設計も実装もやりなおしたい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ja-JP" altLang="en-US" dirty="0" smtClean="0"/>
              <a:t>似たような関数呼び出しが複数あるため</a:t>
            </a:r>
            <a:endParaRPr kumimoji="1" lang="en-US" altLang="ja-JP" dirty="0" smtClean="0"/>
          </a:p>
          <a:p>
            <a:r>
              <a:rPr lang="ja-JP" altLang="en-US" dirty="0" smtClean="0"/>
              <a:t>きれいなロジックにしたい</a:t>
            </a:r>
            <a:endParaRPr lang="en-US" altLang="ja-JP" dirty="0" smtClean="0"/>
          </a:p>
          <a:p>
            <a:r>
              <a:rPr lang="ja-JP" altLang="en-US" dirty="0" smtClean="0"/>
              <a:t>巨大</a:t>
            </a:r>
            <a:r>
              <a:rPr lang="ja-JP" altLang="en-US" dirty="0" smtClean="0"/>
              <a:t>な頂点バッファを</a:t>
            </a:r>
            <a:r>
              <a:rPr lang="en-US" altLang="ja-JP" dirty="0" err="1" smtClean="0"/>
              <a:t>GraphicsManager</a:t>
            </a:r>
            <a:r>
              <a:rPr lang="ja-JP" altLang="en-US" dirty="0" smtClean="0"/>
              <a:t>が持って</a:t>
            </a:r>
            <a:r>
              <a:rPr lang="ja-JP" altLang="en-US" dirty="0" smtClean="0"/>
              <a:t>いる</a:t>
            </a:r>
            <a:endParaRPr lang="en-US" altLang="ja-JP" dirty="0" smtClean="0"/>
          </a:p>
          <a:p>
            <a:r>
              <a:rPr lang="ja-JP" altLang="en-US" dirty="0" smtClean="0"/>
              <a:t>基底の</a:t>
            </a:r>
            <a:r>
              <a:rPr lang="en-US" altLang="ja-JP" dirty="0" err="1" smtClean="0"/>
              <a:t>IShaderObject</a:t>
            </a:r>
            <a:r>
              <a:rPr lang="ja-JP" altLang="en-US" dirty="0" smtClean="0"/>
              <a:t>が持っているため必要以上に読み込んでしまう可能性がある</a:t>
            </a:r>
            <a:endParaRPr lang="en-US" altLang="ja-JP" dirty="0" smtClean="0"/>
          </a:p>
          <a:p>
            <a:r>
              <a:rPr lang="ja-JP" altLang="en-US" dirty="0" smtClean="0"/>
              <a:t>ストリームに統一したい</a:t>
            </a:r>
            <a:endParaRPr lang="en-US" altLang="ja-JP" dirty="0" smtClean="0"/>
          </a:p>
          <a:p>
            <a:r>
              <a:rPr lang="ja-JP" altLang="en-US" dirty="0" smtClean="0"/>
              <a:t>テストコードがのこってしまっているし、最適化していないし、フレームワークから独立しているせいで勝手なことをする可能性がある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今後の改善点</a:t>
            </a:r>
            <a:r>
              <a:rPr lang="en-US" altLang="ja-JP" dirty="0" smtClean="0"/>
              <a:t>(Node)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改善点</a:t>
            </a:r>
            <a:endParaRPr kumimoji="1" lang="ja-JP" altLang="en-US" dirty="0"/>
          </a:p>
        </p:txBody>
      </p:sp>
      <p:sp>
        <p:nvSpPr>
          <p:cNvPr id="6" name="テキスト プレースホルダ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kumimoji="1" lang="ja-JP" altLang="en-US" dirty="0" smtClean="0"/>
              <a:t>理由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ja-JP" altLang="en-US" dirty="0" smtClean="0"/>
              <a:t>コリジョン部分全般</a:t>
            </a:r>
            <a:endParaRPr lang="en-US" altLang="ja-JP" dirty="0" smtClean="0"/>
          </a:p>
          <a:p>
            <a:r>
              <a:rPr lang="en-US" altLang="ja-JP" dirty="0" err="1" smtClean="0"/>
              <a:t>NilNode</a:t>
            </a:r>
            <a:r>
              <a:rPr lang="ja-JP" altLang="en-US" dirty="0" smtClean="0"/>
              <a:t>的なものを作ったほうがいいかもしれない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ja-JP" altLang="en-US" dirty="0" smtClean="0"/>
              <a:t>加速度とか質量とか物理数学が勉強不足なせいで</a:t>
            </a:r>
            <a:r>
              <a:rPr lang="ja-JP" altLang="en-US" dirty="0" smtClean="0"/>
              <a:t>不適切</a:t>
            </a:r>
            <a:endParaRPr lang="en-US" altLang="ja-JP" dirty="0" smtClean="0"/>
          </a:p>
          <a:p>
            <a:r>
              <a:rPr lang="ja-JP" altLang="en-US" dirty="0" smtClean="0"/>
              <a:t>管理</a:t>
            </a:r>
            <a:r>
              <a:rPr lang="ja-JP" altLang="en-US" dirty="0" smtClean="0"/>
              <a:t>をまとめるだけの役割のノードがほしい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今後の改善点</a:t>
            </a:r>
            <a:r>
              <a:rPr lang="en-US" altLang="ja-JP" dirty="0" smtClean="0"/>
              <a:t>(</a:t>
            </a:r>
            <a:r>
              <a:rPr lang="ja-JP" altLang="en-US" dirty="0" smtClean="0"/>
              <a:t>汎用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改善点</a:t>
            </a:r>
            <a:endParaRPr kumimoji="1" lang="ja-JP" altLang="en-US" dirty="0"/>
          </a:p>
        </p:txBody>
      </p:sp>
      <p:sp>
        <p:nvSpPr>
          <p:cNvPr id="6" name="テキスト プレースホルダ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kumimoji="1" lang="ja-JP" altLang="en-US" dirty="0" smtClean="0"/>
              <a:t>理由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ja-JP" altLang="en-US" dirty="0" smtClean="0"/>
              <a:t>関数名や変</a:t>
            </a:r>
            <a:r>
              <a:rPr lang="ja-JP" altLang="en-US" dirty="0" smtClean="0"/>
              <a:t>数名を分かりやすく</a:t>
            </a:r>
            <a:endParaRPr lang="en-US" altLang="ja-JP" dirty="0" smtClean="0"/>
          </a:p>
          <a:p>
            <a:r>
              <a:rPr lang="en-US" altLang="ja-JP" dirty="0" smtClean="0"/>
              <a:t>Singleton</a:t>
            </a:r>
            <a:r>
              <a:rPr lang="ja-JP" altLang="en-US" dirty="0" smtClean="0"/>
              <a:t>はテンプレート使用</a:t>
            </a:r>
            <a:endParaRPr lang="ja-JP" altLang="en-US" dirty="0" smtClean="0"/>
          </a:p>
          <a:p>
            <a:endParaRPr kumimoji="1"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ja-JP" altLang="en-US" dirty="0" smtClean="0"/>
              <a:t>可読性を上げるため</a:t>
            </a:r>
            <a:endParaRPr lang="en-US" altLang="ja-JP" dirty="0" smtClean="0"/>
          </a:p>
          <a:p>
            <a:r>
              <a:rPr lang="ja-JP" altLang="en-US" dirty="0" smtClean="0"/>
              <a:t>序盤</a:t>
            </a:r>
            <a:r>
              <a:rPr lang="ja-JP" altLang="en-US" dirty="0" smtClean="0"/>
              <a:t>は</a:t>
            </a:r>
            <a:r>
              <a:rPr lang="en-US" altLang="ja-JP" dirty="0" smtClean="0"/>
              <a:t>Singleton</a:t>
            </a:r>
            <a:r>
              <a:rPr lang="ja-JP" altLang="en-US" dirty="0" smtClean="0"/>
              <a:t>テンプレートを作ってなかったため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274</TotalTime>
  <Words>478</Words>
  <Application>Microsoft Office PowerPoint</Application>
  <PresentationFormat>画面に合わせる (4:3)</PresentationFormat>
  <Paragraphs>86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アース</vt:lpstr>
      <vt:lpstr>BreakOut説明資料</vt:lpstr>
      <vt:lpstr>UML</vt:lpstr>
      <vt:lpstr>変更点と理由(グラフィクス)</vt:lpstr>
      <vt:lpstr>変更点と理由(ノード)</vt:lpstr>
      <vt:lpstr>変更点と理由( 汎用)</vt:lpstr>
      <vt:lpstr>変更点と理由( コーディングスタイル？)</vt:lpstr>
      <vt:lpstr>今後の改善点(グラフィクス)</vt:lpstr>
      <vt:lpstr>今後の改善点(Node)</vt:lpstr>
      <vt:lpstr>今後の改善点(汎用)</vt:lpstr>
      <vt:lpstr>やりたいこと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a-koyama</dc:creator>
  <cp:lastModifiedBy>a-koyama</cp:lastModifiedBy>
  <cp:revision>25</cp:revision>
  <dcterms:created xsi:type="dcterms:W3CDTF">2014-06-06T01:00:29Z</dcterms:created>
  <dcterms:modified xsi:type="dcterms:W3CDTF">2014-06-06T05:34:43Z</dcterms:modified>
</cp:coreProperties>
</file>