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65" r:id="rId4"/>
    <p:sldId id="295" r:id="rId5"/>
    <p:sldId id="279" r:id="rId6"/>
    <p:sldId id="287" r:id="rId7"/>
    <p:sldId id="266" r:id="rId8"/>
    <p:sldId id="288" r:id="rId9"/>
    <p:sldId id="280" r:id="rId10"/>
    <p:sldId id="289" r:id="rId11"/>
    <p:sldId id="281" r:id="rId12"/>
    <p:sldId id="290" r:id="rId13"/>
    <p:sldId id="269" r:id="rId14"/>
    <p:sldId id="267" r:id="rId15"/>
    <p:sldId id="283" r:id="rId16"/>
    <p:sldId id="294" r:id="rId17"/>
    <p:sldId id="291" r:id="rId18"/>
    <p:sldId id="270" r:id="rId19"/>
    <p:sldId id="292" r:id="rId20"/>
    <p:sldId id="296" r:id="rId21"/>
    <p:sldId id="262" r:id="rId22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72" y="-6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8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02969-8EA2-4B78-B0D9-FDE746F3C635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800CC-00ED-4235-AEEC-5102D90F11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CD70E-D74B-41C4-B089-A0008BD299E5}" type="datetimeFigureOut">
              <a:rPr kumimoji="1" lang="ja-JP" altLang="en-US" smtClean="0"/>
              <a:pPr/>
              <a:t>2014/10/1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0D01F-74F9-4E86-A0EA-D012BDACD4A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0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372200" y="114370"/>
            <a:ext cx="2448272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pic>
        <p:nvPicPr>
          <p:cNvPr id="14" name="図 13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A91E-6B0C-4B33-AAB5-037D70AF86BA}" type="datetime2">
              <a:rPr kumimoji="1" lang="en-US" altLang="ja-JP" smtClean="0"/>
              <a:pPr/>
              <a:t>Wednesday, October 01,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FAF-3726-4CE3-B6D2-14C840FBFB57}" type="datetime2">
              <a:rPr kumimoji="1" lang="en-US" altLang="ja-JP" smtClean="0"/>
              <a:pPr/>
              <a:t>Wednesday, October 01,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525"/>
            <a:ext cx="8229600" cy="50770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3528" y="4767263"/>
            <a:ext cx="2895600" cy="27384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3505200" y="4767263"/>
            <a:ext cx="2133600" cy="273844"/>
          </a:xfrm>
        </p:spPr>
        <p:txBody>
          <a:bodyPr/>
          <a:lstStyle>
            <a:lvl1pPr algn="ctr">
              <a:defRPr/>
            </a:lvl1pPr>
          </a:lstStyle>
          <a:p>
            <a:fld id="{F12D9E0E-9DD1-4716-9516-C48B8B3EC53A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372200" y="114370"/>
            <a:ext cx="2448272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pic>
        <p:nvPicPr>
          <p:cNvPr id="16" name="図 15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96F4-C1E1-4A33-8344-D7895618D7B6}" type="datetime2">
              <a:rPr kumimoji="1" lang="en-US" altLang="ja-JP" smtClean="0"/>
              <a:pPr/>
              <a:t>Wednesday, October 01,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6" name="日付プレースホルダ 3"/>
          <p:cNvSpPr txBox="1">
            <a:spLocks/>
          </p:cNvSpPr>
          <p:nvPr userDrawn="1"/>
        </p:nvSpPr>
        <p:spPr>
          <a:xfrm>
            <a:off x="6372200" y="114370"/>
            <a:ext cx="24482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AB2BD-E9B7-45BF-89F9-A3C60FAD2BB8}" type="datetime2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Wednesday, October 01, 2014</a:t>
            </a:fld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5" name="スライド番号プレースホルダ 5"/>
          <p:cNvSpPr txBox="1">
            <a:spLocks/>
          </p:cNvSpPr>
          <p:nvPr userDrawn="1"/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D9E0E-9DD1-4716-9516-C48B8B3EC53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図 20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525"/>
            <a:ext cx="8229600" cy="50770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2B60-817F-4E26-8A2B-A15036D66D24}" type="datetime2">
              <a:rPr kumimoji="1" lang="en-US" altLang="ja-JP" smtClean="0"/>
              <a:pPr/>
              <a:t>Wednesday, October 01, 2014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5" name="日付プレースホルダ 3"/>
          <p:cNvSpPr txBox="1">
            <a:spLocks/>
          </p:cNvSpPr>
          <p:nvPr userDrawn="1"/>
        </p:nvSpPr>
        <p:spPr>
          <a:xfrm>
            <a:off x="6372200" y="114370"/>
            <a:ext cx="24482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AB2BD-E9B7-45BF-89F9-A3C60FAD2BB8}" type="datetime2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Wednesday, October 01, 2014</a:t>
            </a:fld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4" name="スライド番号プレースホルダ 5"/>
          <p:cNvSpPr txBox="1">
            <a:spLocks/>
          </p:cNvSpPr>
          <p:nvPr userDrawn="1"/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D9E0E-9DD1-4716-9516-C48B8B3EC53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図 19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525"/>
            <a:ext cx="8229600" cy="5077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2B67-4E86-4E80-B4C6-75318AD24683}" type="datetime2">
              <a:rPr kumimoji="1" lang="en-US" altLang="ja-JP" smtClean="0"/>
              <a:pPr/>
              <a:t>Wednesday, October 01, 2014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7" name="日付プレースホルダ 3"/>
          <p:cNvSpPr txBox="1">
            <a:spLocks/>
          </p:cNvSpPr>
          <p:nvPr userDrawn="1"/>
        </p:nvSpPr>
        <p:spPr>
          <a:xfrm>
            <a:off x="6372200" y="114370"/>
            <a:ext cx="24482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AB2BD-E9B7-45BF-89F9-A3C60FAD2BB8}" type="datetime2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Wednesday, October 01, 2014</a:t>
            </a:fld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6" name="スライド番号プレースホルダ 5"/>
          <p:cNvSpPr txBox="1">
            <a:spLocks/>
          </p:cNvSpPr>
          <p:nvPr userDrawn="1"/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D9E0E-9DD1-4716-9516-C48B8B3EC53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図 20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A51-BD75-476D-A825-EC2911528B23}" type="datetime2">
              <a:rPr kumimoji="1" lang="en-US" altLang="ja-JP" smtClean="0"/>
              <a:pPr/>
              <a:t>Wednesday, October 01, 2014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053B-5793-4DA9-8131-8C0AA660C9B6}" type="datetime2">
              <a:rPr kumimoji="1" lang="en-US" altLang="ja-JP" smtClean="0"/>
              <a:pPr/>
              <a:t>Wednesday, October 01, 2014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21-F8CF-4901-B4FB-042FEBB0C6AF}" type="datetime2">
              <a:rPr kumimoji="1" lang="en-US" altLang="ja-JP" smtClean="0"/>
              <a:pPr/>
              <a:t>Wednesday, October 01, 2014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ED6-4AA5-4252-A959-4C650D1A19F8}" type="datetime2">
              <a:rPr kumimoji="1" lang="en-US" altLang="ja-JP" smtClean="0"/>
              <a:pPr/>
              <a:t>Wednesday, October 01, 2014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1FCD-60E5-462E-93A1-B7DC4EE591FE}" type="datetime2">
              <a:rPr kumimoji="1" lang="en-US" altLang="ja-JP" smtClean="0"/>
              <a:pPr/>
              <a:t>Wednesday, October 01,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-koyama\Desktop\&#35430;&#29992;&#26399;&#38291;&#32066;&#20102;\bandicam%202014-09-30%2016-25-53-704.av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試用期間終了</a:t>
            </a:r>
            <a:endParaRPr kumimoji="1"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小山　瑛圭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323528" y="2273622"/>
            <a:ext cx="8579296" cy="195431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kumimoji="1" lang="ja-JP" altLang="en-US" sz="6000" dirty="0" smtClean="0"/>
              <a:t>ドキュメントを</a:t>
            </a:r>
            <a:r>
              <a:rPr lang="ja-JP" altLang="en-US" sz="6000" dirty="0" smtClean="0"/>
              <a:t>作って</a:t>
            </a:r>
            <a:endParaRPr lang="en-US" altLang="ja-JP" sz="6000" dirty="0" smtClean="0"/>
          </a:p>
          <a:p>
            <a:pPr algn="ctr">
              <a:buNone/>
            </a:pPr>
            <a:r>
              <a:rPr lang="ja-JP" altLang="en-US" sz="6000" dirty="0" smtClean="0"/>
              <a:t>共有できるようにする</a:t>
            </a:r>
            <a:endParaRPr kumimoji="1" lang="ja-JP" altLang="en-US" sz="6000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(</a:t>
            </a:r>
            <a:r>
              <a:rPr lang="en-US" altLang="ja-JP" sz="2800" dirty="0" err="1" smtClean="0">
                <a:latin typeface="+mj-lt"/>
                <a:ea typeface="+mj-ea"/>
                <a:cs typeface="+mj-cs"/>
              </a:rPr>
              <a:t>SetupXBoxOne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720" y="1275606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 smtClean="0">
                <a:latin typeface="HGP行書体" pitchFamily="66" charset="-128"/>
                <a:ea typeface="HGP行書体" pitchFamily="66" charset="-128"/>
              </a:rPr>
              <a:t>教訓</a:t>
            </a:r>
            <a:endParaRPr kumimoji="1" lang="ja-JP" altLang="en-US" sz="6000" b="1" dirty="0">
              <a:latin typeface="HGP行書体" pitchFamily="66" charset="-128"/>
              <a:ea typeface="HGP行書体" pitchFamily="6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4067944" y="2283718"/>
            <a:ext cx="648072" cy="10081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ja-JP" sz="7200" dirty="0" smtClean="0"/>
              <a:t>x</a:t>
            </a:r>
            <a:endParaRPr kumimoji="1" lang="ja-JP" altLang="en-US" sz="7200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 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(</a:t>
            </a:r>
            <a:r>
              <a:rPr kumimoji="1" lang="en-US" altLang="ja-JP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UnityConsole</a:t>
            </a:r>
            <a:r>
              <a:rPr kumimoji="1" lang="en-US" altLang="ja-JP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pic>
        <p:nvPicPr>
          <p:cNvPr id="8" name="Picture 2" descr="C:\Users\a-koyama\Desktop\試用期間終了\tumblr_static_130522_xboxon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779662"/>
            <a:ext cx="3456384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4" name="Picture 2" descr="C:\Users\a-koyama\Desktop\試用期間終了\unity-icon-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51670"/>
            <a:ext cx="2857500" cy="1857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 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(</a:t>
            </a:r>
            <a:r>
              <a:rPr kumimoji="1" lang="en-US" altLang="ja-JP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UnityConsole</a:t>
            </a:r>
            <a:r>
              <a:rPr kumimoji="1" lang="en-US" altLang="ja-JP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ほぼ初</a:t>
            </a:r>
            <a:r>
              <a:rPr kumimoji="1" lang="en-US" altLang="ja-JP" dirty="0" smtClean="0"/>
              <a:t>Unity</a:t>
            </a:r>
          </a:p>
          <a:p>
            <a:r>
              <a:rPr kumimoji="1" lang="ja-JP" altLang="en-US" dirty="0" smtClean="0"/>
              <a:t>初実機開発</a:t>
            </a:r>
            <a:endParaRPr kumimoji="1" lang="en-US" altLang="ja-JP" dirty="0" smtClean="0"/>
          </a:p>
          <a:p>
            <a:r>
              <a:rPr lang="ja-JP" altLang="en-US" dirty="0" smtClean="0"/>
              <a:t>約</a:t>
            </a:r>
            <a:r>
              <a:rPr lang="en-US" altLang="ja-JP" dirty="0" smtClean="0"/>
              <a:t>1</a:t>
            </a:r>
            <a:r>
              <a:rPr lang="ja-JP" altLang="en-US" dirty="0" smtClean="0"/>
              <a:t>ヶ月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0" y="1923678"/>
            <a:ext cx="9144000" cy="158417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altLang="ja-JP" sz="3000" dirty="0" smtClean="0"/>
              <a:t>LS4</a:t>
            </a:r>
            <a:r>
              <a:rPr lang="ja-JP" altLang="en-US" sz="3000" dirty="0" smtClean="0"/>
              <a:t>にアサインされて</a:t>
            </a:r>
            <a:r>
              <a:rPr lang="en-US" altLang="ja-JP" sz="3000" dirty="0" smtClean="0"/>
              <a:t>2</a:t>
            </a:r>
            <a:r>
              <a:rPr lang="ja-JP" altLang="en-US" sz="3000" dirty="0" smtClean="0"/>
              <a:t>週間ぐらいの時</a:t>
            </a:r>
            <a:r>
              <a:rPr lang="ja-JP" altLang="en-US" sz="3000" dirty="0" smtClean="0"/>
              <a:t>。</a:t>
            </a:r>
            <a:endParaRPr lang="en-US" altLang="ja-JP" sz="3000" dirty="0" smtClean="0"/>
          </a:p>
          <a:p>
            <a:pPr algn="ctr">
              <a:buNone/>
            </a:pPr>
            <a:r>
              <a:rPr lang="ja-JP" altLang="en-US" sz="3000" dirty="0" smtClean="0"/>
              <a:t>「</a:t>
            </a:r>
            <a:r>
              <a:rPr lang="ja-JP" altLang="en-US" sz="3000" b="1" dirty="0" smtClean="0">
                <a:solidFill>
                  <a:srgbClr val="FF0000"/>
                </a:solidFill>
              </a:rPr>
              <a:t>今日の</a:t>
            </a:r>
            <a:r>
              <a:rPr lang="en-US" altLang="ja-JP" sz="3000" b="1" dirty="0" smtClean="0">
                <a:solidFill>
                  <a:srgbClr val="FF0000"/>
                </a:solidFill>
              </a:rPr>
              <a:t>7</a:t>
            </a:r>
            <a:r>
              <a:rPr lang="ja-JP" altLang="en-US" sz="3000" b="1" dirty="0" smtClean="0">
                <a:solidFill>
                  <a:srgbClr val="FF0000"/>
                </a:solidFill>
              </a:rPr>
              <a:t>時</a:t>
            </a:r>
            <a:r>
              <a:rPr lang="ja-JP" altLang="en-US" sz="3000" dirty="0" smtClean="0"/>
              <a:t>くらいには終わらせてみせますよ！</a:t>
            </a:r>
            <a:r>
              <a:rPr lang="ja-JP" altLang="en-US" sz="3000" dirty="0" smtClean="0"/>
              <a:t>」</a:t>
            </a:r>
            <a:endParaRPr lang="en-US" altLang="ja-JP" sz="3000" dirty="0" smtClean="0"/>
          </a:p>
          <a:p>
            <a:pPr algn="ctr">
              <a:buNone/>
            </a:pPr>
            <a:r>
              <a:rPr lang="ja-JP" altLang="en-US" sz="3000" dirty="0" smtClean="0"/>
              <a:t>実際</a:t>
            </a:r>
            <a:r>
              <a:rPr lang="ja-JP" altLang="en-US" sz="3000" dirty="0" smtClean="0"/>
              <a:t>終わったのは</a:t>
            </a:r>
            <a:r>
              <a:rPr lang="en-US" altLang="ja-JP" sz="3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3000" b="1" dirty="0" smtClean="0">
                <a:solidFill>
                  <a:srgbClr val="FF0000"/>
                </a:solidFill>
              </a:rPr>
              <a:t>週間後</a:t>
            </a:r>
            <a:r>
              <a:rPr lang="ja-JP" altLang="en-US" sz="3000" dirty="0" smtClean="0"/>
              <a:t>・・・</a:t>
            </a:r>
            <a:endParaRPr lang="en-US" altLang="ja-JP" sz="30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 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(</a:t>
            </a:r>
            <a:r>
              <a:rPr kumimoji="1" lang="en-US" altLang="ja-JP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UnityConsole</a:t>
            </a:r>
            <a:r>
              <a:rPr kumimoji="1" lang="en-US" altLang="ja-JP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75656" y="3363838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b="1" dirty="0" smtClean="0">
                <a:solidFill>
                  <a:srgbClr val="FF0000"/>
                </a:solidFill>
              </a:rPr>
              <a:t>報連相</a:t>
            </a:r>
            <a:endParaRPr kumimoji="1" lang="ja-JP" altLang="en-US" sz="96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51720" y="987574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 smtClean="0">
                <a:latin typeface="HGP行書体" pitchFamily="66" charset="-128"/>
                <a:ea typeface="HGP行書体" pitchFamily="66" charset="-128"/>
              </a:rPr>
              <a:t>教訓</a:t>
            </a:r>
            <a:endParaRPr kumimoji="1" lang="ja-JP" altLang="en-US" sz="6000" b="1" dirty="0">
              <a:latin typeface="HGP行書体" pitchFamily="66" charset="-128"/>
              <a:ea typeface="HGP行書体" pitchFamily="6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screen_02tcm21499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995686"/>
            <a:ext cx="4313087" cy="24247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図 7" descr="child-of-light-wallpaper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635646"/>
            <a:ext cx="4227547" cy="23782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9" name="グループ化 8"/>
          <p:cNvGrpSpPr/>
          <p:nvPr/>
        </p:nvGrpSpPr>
        <p:grpSpPr>
          <a:xfrm>
            <a:off x="5364088" y="555526"/>
            <a:ext cx="3779912" cy="576065"/>
            <a:chOff x="5364088" y="555526"/>
            <a:chExt cx="3779912" cy="576065"/>
          </a:xfrm>
        </p:grpSpPr>
        <p:sp>
          <p:nvSpPr>
            <p:cNvPr id="11" name="タイトル 1"/>
            <p:cNvSpPr txBox="1">
              <a:spLocks/>
            </p:cNvSpPr>
            <p:nvPr/>
          </p:nvSpPr>
          <p:spPr>
            <a:xfrm>
              <a:off x="5364088" y="555526"/>
              <a:ext cx="3779912" cy="5077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US" altLang="ja-JP" sz="2800" dirty="0" smtClean="0"/>
                <a:t>LS4(</a:t>
              </a:r>
              <a:r>
                <a:rPr kumimoji="1" lang="en-US" altLang="ja-JP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UbiArtFramework</a:t>
              </a:r>
              <a:r>
                <a:rPr kumimoji="1" lang="en-US" altLang="ja-JP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)</a:t>
              </a:r>
              <a:endPara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436096" y="1059583"/>
              <a:ext cx="3707904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bandicam 2014-09-30 16-25-53-704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91680" y="1347614"/>
            <a:ext cx="5591944" cy="3145470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5364088" y="555526"/>
            <a:ext cx="3779912" cy="576065"/>
            <a:chOff x="5364088" y="555526"/>
            <a:chExt cx="3779912" cy="576065"/>
          </a:xfrm>
        </p:grpSpPr>
        <p:sp>
          <p:nvSpPr>
            <p:cNvPr id="10" name="タイトル 1"/>
            <p:cNvSpPr txBox="1">
              <a:spLocks/>
            </p:cNvSpPr>
            <p:nvPr/>
          </p:nvSpPr>
          <p:spPr>
            <a:xfrm>
              <a:off x="5364088" y="555526"/>
              <a:ext cx="3779912" cy="5077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US" altLang="ja-JP" sz="2800" dirty="0" smtClean="0"/>
                <a:t>LS4(</a:t>
              </a:r>
              <a:r>
                <a:rPr kumimoji="1" lang="en-US" altLang="ja-JP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UbiArtFramework</a:t>
              </a:r>
              <a:r>
                <a:rPr kumimoji="1" lang="en-US" altLang="ja-JP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)</a:t>
              </a:r>
              <a:endPara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436096" y="1059583"/>
              <a:ext cx="3707904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と比べて</a:t>
            </a:r>
            <a:r>
              <a:rPr lang="en-US" altLang="ja-JP" dirty="0" smtClean="0"/>
              <a:t>UAF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したいこと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Tool</a:t>
            </a:r>
            <a:r>
              <a:rPr lang="ja-JP" altLang="en-US" dirty="0" smtClean="0"/>
              <a:t>安全性上げる。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ドキュメントの</a:t>
            </a:r>
            <a:r>
              <a:rPr lang="ja-JP" altLang="en-US" dirty="0" smtClean="0"/>
              <a:t>充実させる。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ヒューマンエラーを減らす。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5364088" y="555526"/>
            <a:ext cx="3779912" cy="576065"/>
            <a:chOff x="5364088" y="555526"/>
            <a:chExt cx="3779912" cy="576065"/>
          </a:xfrm>
        </p:grpSpPr>
        <p:sp>
          <p:nvSpPr>
            <p:cNvPr id="12" name="タイトル 1"/>
            <p:cNvSpPr txBox="1">
              <a:spLocks/>
            </p:cNvSpPr>
            <p:nvPr/>
          </p:nvSpPr>
          <p:spPr>
            <a:xfrm>
              <a:off x="5364088" y="555526"/>
              <a:ext cx="3779912" cy="5077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US" altLang="ja-JP" sz="2800" dirty="0" smtClean="0"/>
                <a:t>LS4(</a:t>
              </a:r>
              <a:r>
                <a:rPr kumimoji="1" lang="en-US" altLang="ja-JP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UbiArtFramework</a:t>
              </a:r>
              <a:r>
                <a:rPr kumimoji="1" lang="en-US" altLang="ja-JP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)</a:t>
              </a:r>
              <a:endPara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436096" y="1059583"/>
              <a:ext cx="3707904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2448272" cy="50770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Contents</a:t>
            </a:r>
            <a:endParaRPr kumimoji="1" lang="ja-JP" altLang="en-US" dirty="0">
              <a:latin typeface="Segoe UI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45632" y="1635646"/>
            <a:ext cx="6131024" cy="2958976"/>
          </a:xfrm>
        </p:spPr>
        <p:txBody>
          <a:bodyPr/>
          <a:lstStyle/>
          <a:p>
            <a:pPr algn="just">
              <a:buNone/>
            </a:pPr>
            <a:r>
              <a:rPr kumimoji="1" lang="en-US" altLang="ja-JP" dirty="0" smtClean="0"/>
              <a:t>1.</a:t>
            </a:r>
            <a:r>
              <a:rPr lang="ja-JP" altLang="en-US" dirty="0" smtClean="0"/>
              <a:t>入社からこれ</a:t>
            </a:r>
            <a:r>
              <a:rPr lang="ja-JP" altLang="en-US" dirty="0" smtClean="0"/>
              <a:t>まで</a:t>
            </a:r>
            <a:endParaRPr kumimoji="1" lang="en-US" altLang="ja-JP" dirty="0" smtClean="0"/>
          </a:p>
          <a:p>
            <a:pPr algn="just">
              <a:buNone/>
            </a:pPr>
            <a:endParaRPr lang="en-US" altLang="ja-JP" dirty="0" smtClean="0"/>
          </a:p>
          <a:p>
            <a:pPr algn="just">
              <a:buNone/>
            </a:pPr>
            <a:r>
              <a:rPr lang="en-US" altLang="ja-JP" dirty="0" smtClean="0"/>
              <a:t>2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これからのこと</a:t>
            </a:r>
            <a:endParaRPr kumimoji="1"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2555776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11"/>
          <p:cNvGrpSpPr/>
          <p:nvPr/>
        </p:nvGrpSpPr>
        <p:grpSpPr>
          <a:xfrm>
            <a:off x="4211960" y="2139702"/>
            <a:ext cx="4943542" cy="1296144"/>
            <a:chOff x="4211960" y="2283718"/>
            <a:chExt cx="4943542" cy="1296144"/>
          </a:xfrm>
        </p:grpSpPr>
        <p:sp>
          <p:nvSpPr>
            <p:cNvPr id="7" name="正方形/長方形 6"/>
            <p:cNvSpPr/>
            <p:nvPr/>
          </p:nvSpPr>
          <p:spPr>
            <a:xfrm>
              <a:off x="4211960" y="2283718"/>
              <a:ext cx="4943542" cy="720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211960" y="3507854"/>
              <a:ext cx="4943542" cy="720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457200" y="1625550"/>
            <a:ext cx="8229600" cy="3394472"/>
          </a:xfrm>
        </p:spPr>
        <p:txBody>
          <a:bodyPr/>
          <a:lstStyle/>
          <a:p>
            <a:pPr algn="ctr">
              <a:buNone/>
            </a:pPr>
            <a:r>
              <a:rPr kumimoji="1" lang="ja-JP" altLang="en-US" sz="4400" b="1" dirty="0" smtClean="0"/>
              <a:t>ニック</a:t>
            </a:r>
            <a:r>
              <a:rPr kumimoji="1" lang="ja-JP" altLang="en-US" sz="4400" b="1" dirty="0" smtClean="0"/>
              <a:t>さんの負担を減らす</a:t>
            </a:r>
            <a:r>
              <a:rPr kumimoji="1" lang="ja-JP" altLang="en-US" sz="4400" b="1" dirty="0" smtClean="0"/>
              <a:t>！</a:t>
            </a:r>
            <a:endParaRPr kumimoji="1" lang="en-US" altLang="ja-JP" sz="4400" b="1" dirty="0" smtClean="0"/>
          </a:p>
          <a:p>
            <a:pPr algn="ctr">
              <a:buNone/>
            </a:pPr>
            <a:endParaRPr lang="en-US" altLang="ja-JP" sz="4400" b="1" dirty="0" smtClean="0"/>
          </a:p>
          <a:p>
            <a:pPr algn="ctr">
              <a:buNone/>
            </a:pPr>
            <a:r>
              <a:rPr lang="ja-JP" altLang="en-US" sz="4400" b="1" dirty="0" smtClean="0"/>
              <a:t>武器を作る！</a:t>
            </a:r>
            <a:endParaRPr kumimoji="1" lang="en-US" altLang="ja-JP" sz="4400" b="1" dirty="0" smtClean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79512" y="555525"/>
            <a:ext cx="3384376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ja-JP" sz="2800" dirty="0" smtClean="0"/>
              <a:t>2</a:t>
            </a:r>
            <a:r>
              <a:rPr lang="en-US" altLang="ja-JP" sz="2800" dirty="0" smtClean="0"/>
              <a:t>.</a:t>
            </a:r>
            <a:r>
              <a:rPr lang="ja-JP" altLang="en-US" sz="2800" dirty="0" smtClean="0"/>
              <a:t>これからのこと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0" y="555525"/>
            <a:ext cx="3563888" cy="576065"/>
            <a:chOff x="0" y="555525"/>
            <a:chExt cx="3563888" cy="576065"/>
          </a:xfrm>
        </p:grpSpPr>
        <p:sp>
          <p:nvSpPr>
            <p:cNvPr id="5" name="正方形/長方形 4"/>
            <p:cNvSpPr/>
            <p:nvPr/>
          </p:nvSpPr>
          <p:spPr>
            <a:xfrm>
              <a:off x="0" y="1059582"/>
              <a:ext cx="3563888" cy="720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タイトル 1"/>
            <p:cNvSpPr txBox="1">
              <a:spLocks/>
            </p:cNvSpPr>
            <p:nvPr/>
          </p:nvSpPr>
          <p:spPr>
            <a:xfrm>
              <a:off x="179512" y="555525"/>
              <a:ext cx="3384376" cy="5077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ja-JP" sz="2800" dirty="0" smtClean="0"/>
                <a:t>2</a:t>
              </a:r>
              <a:r>
                <a:rPr lang="en-US" altLang="ja-JP" sz="2800" dirty="0" smtClean="0"/>
                <a:t>.</a:t>
              </a:r>
              <a:r>
                <a:rPr lang="ja-JP" altLang="en-US" sz="2800" dirty="0" smtClean="0"/>
                <a:t>これからのこと</a:t>
              </a:r>
              <a:endPara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5868144" y="555526"/>
            <a:ext cx="3275856" cy="576065"/>
            <a:chOff x="5364088" y="555526"/>
            <a:chExt cx="3779912" cy="576065"/>
          </a:xfrm>
        </p:grpSpPr>
        <p:sp>
          <p:nvSpPr>
            <p:cNvPr id="8" name="タイトル 1"/>
            <p:cNvSpPr txBox="1">
              <a:spLocks/>
            </p:cNvSpPr>
            <p:nvPr/>
          </p:nvSpPr>
          <p:spPr>
            <a:xfrm>
              <a:off x="5364088" y="555526"/>
              <a:ext cx="3779912" cy="5077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ja-JP" altLang="en-US" sz="2800" b="1" dirty="0" smtClean="0"/>
                <a:t>武器を作る</a:t>
              </a:r>
              <a:r>
                <a:rPr lang="ja-JP" altLang="en-US" sz="2800" b="1" dirty="0" smtClean="0"/>
                <a:t>！</a:t>
              </a:r>
              <a:endParaRPr lang="en-US" altLang="ja-JP" sz="2800" b="1" dirty="0" smtClean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436096" y="1059583"/>
              <a:ext cx="3707904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11560" y="1347614"/>
            <a:ext cx="8280920" cy="1088831"/>
            <a:chOff x="611560" y="1347614"/>
            <a:chExt cx="8280920" cy="1088831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611560" y="1347614"/>
              <a:ext cx="3240360" cy="46166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/>
                <a:t>元々やりたかったこと</a:t>
              </a:r>
              <a:endParaRPr kumimoji="1" lang="ja-JP" altLang="en-US" sz="2400" b="1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99592" y="1851670"/>
              <a:ext cx="7992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 smtClean="0"/>
                <a:t>エンジン</a:t>
              </a:r>
              <a:r>
                <a:rPr kumimoji="1" lang="ja-JP" altLang="en-US" sz="3200" dirty="0" smtClean="0"/>
                <a:t>側。</a:t>
              </a:r>
              <a:r>
                <a:rPr kumimoji="1" lang="ja-JP" altLang="en-US" sz="3200" b="1" dirty="0" smtClean="0"/>
                <a:t>特にグラフィクスプログラム</a:t>
              </a:r>
              <a:endParaRPr kumimoji="1" lang="ja-JP" altLang="en-US" sz="3200" b="1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971600" y="2355726"/>
              <a:ext cx="7776864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611560" y="2707055"/>
            <a:ext cx="8280920" cy="1088831"/>
            <a:chOff x="611560" y="1347614"/>
            <a:chExt cx="8280920" cy="1088831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611560" y="1347614"/>
              <a:ext cx="3240360" cy="4616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/>
                <a:t>最近やっていること</a:t>
              </a:r>
              <a:endParaRPr kumimoji="1" lang="ja-JP" altLang="en-US" sz="2400" b="1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899592" y="1851670"/>
              <a:ext cx="7992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 smtClean="0"/>
                <a:t>エンジン</a:t>
              </a:r>
              <a:r>
                <a:rPr kumimoji="1" lang="ja-JP" altLang="en-US" sz="3200" dirty="0" smtClean="0"/>
                <a:t>側。</a:t>
              </a:r>
              <a:r>
                <a:rPr kumimoji="1" lang="ja-JP" altLang="en-US" sz="3200" b="1" dirty="0" smtClean="0"/>
                <a:t>サウンドプログラム。</a:t>
              </a:r>
              <a:endParaRPr kumimoji="1" lang="ja-JP" altLang="en-US" sz="3200" b="1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971600" y="2355726"/>
              <a:ext cx="7776864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2448272" cy="50770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Contents</a:t>
            </a:r>
            <a:endParaRPr kumimoji="1" lang="ja-JP" altLang="en-US" dirty="0">
              <a:latin typeface="Segoe UI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45632" y="1635646"/>
            <a:ext cx="6131024" cy="2958976"/>
          </a:xfrm>
        </p:spPr>
        <p:txBody>
          <a:bodyPr/>
          <a:lstStyle/>
          <a:p>
            <a:pPr algn="just">
              <a:buNone/>
            </a:pPr>
            <a:r>
              <a:rPr kumimoji="1" lang="en-US" altLang="ja-JP" dirty="0" smtClean="0"/>
              <a:t>1.</a:t>
            </a:r>
            <a:r>
              <a:rPr lang="ja-JP" altLang="en-US" dirty="0" smtClean="0"/>
              <a:t>入社からこれ</a:t>
            </a:r>
            <a:r>
              <a:rPr lang="ja-JP" altLang="en-US" dirty="0" smtClean="0"/>
              <a:t>まで</a:t>
            </a:r>
            <a:endParaRPr kumimoji="1" lang="en-US" altLang="ja-JP" dirty="0" smtClean="0"/>
          </a:p>
          <a:p>
            <a:pPr algn="just">
              <a:buNone/>
            </a:pPr>
            <a:endParaRPr lang="en-US" altLang="ja-JP" dirty="0" smtClean="0"/>
          </a:p>
          <a:p>
            <a:pPr algn="just">
              <a:buNone/>
            </a:pPr>
            <a:r>
              <a:rPr lang="en-US" altLang="ja-JP" dirty="0" smtClean="0"/>
              <a:t>2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これからのこと</a:t>
            </a:r>
            <a:endParaRPr kumimoji="1"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2555776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11"/>
          <p:cNvGrpSpPr/>
          <p:nvPr/>
        </p:nvGrpSpPr>
        <p:grpSpPr>
          <a:xfrm>
            <a:off x="4211960" y="2139702"/>
            <a:ext cx="4943542" cy="1296144"/>
            <a:chOff x="4211960" y="2283718"/>
            <a:chExt cx="4943542" cy="1296144"/>
          </a:xfrm>
        </p:grpSpPr>
        <p:sp>
          <p:nvSpPr>
            <p:cNvPr id="7" name="正方形/長方形 6"/>
            <p:cNvSpPr/>
            <p:nvPr/>
          </p:nvSpPr>
          <p:spPr>
            <a:xfrm>
              <a:off x="4211960" y="2283718"/>
              <a:ext cx="4943542" cy="720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211960" y="3507854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47964" y="2644840"/>
            <a:ext cx="648072" cy="507703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 err="1" smtClean="0"/>
              <a:t>ｘ</a:t>
            </a:r>
            <a:endParaRPr kumimoji="1" lang="ja-JP" altLang="en-US" sz="4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69840" y="1524729"/>
            <a:ext cx="460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グラフィクス</a:t>
            </a:r>
            <a:endParaRPr kumimoji="1" lang="ja-JP" altLang="en-US" sz="48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59832" y="343584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 smtClean="0"/>
              <a:t>サウンド</a:t>
            </a:r>
            <a:endParaRPr kumimoji="1" lang="ja-JP" altLang="en-US" sz="4800" b="1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0" y="555525"/>
            <a:ext cx="3563888" cy="576065"/>
            <a:chOff x="0" y="555525"/>
            <a:chExt cx="3563888" cy="576065"/>
          </a:xfrm>
        </p:grpSpPr>
        <p:sp>
          <p:nvSpPr>
            <p:cNvPr id="9" name="正方形/長方形 8"/>
            <p:cNvSpPr/>
            <p:nvPr/>
          </p:nvSpPr>
          <p:spPr>
            <a:xfrm>
              <a:off x="0" y="1059582"/>
              <a:ext cx="3563888" cy="720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タイトル 1"/>
            <p:cNvSpPr txBox="1">
              <a:spLocks/>
            </p:cNvSpPr>
            <p:nvPr/>
          </p:nvSpPr>
          <p:spPr>
            <a:xfrm>
              <a:off x="179512" y="555525"/>
              <a:ext cx="3384376" cy="5077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ja-JP" sz="2800" dirty="0" smtClean="0"/>
                <a:t>2</a:t>
              </a:r>
              <a:r>
                <a:rPr lang="en-US" altLang="ja-JP" sz="2800" dirty="0" smtClean="0"/>
                <a:t>.</a:t>
              </a:r>
              <a:r>
                <a:rPr lang="ja-JP" altLang="en-US" sz="2800" dirty="0" smtClean="0"/>
                <a:t>これからのこと</a:t>
              </a:r>
              <a:endPara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868144" y="555526"/>
            <a:ext cx="3275856" cy="576065"/>
            <a:chOff x="5364088" y="555526"/>
            <a:chExt cx="3779912" cy="576065"/>
          </a:xfrm>
        </p:grpSpPr>
        <p:sp>
          <p:nvSpPr>
            <p:cNvPr id="12" name="タイトル 1"/>
            <p:cNvSpPr txBox="1">
              <a:spLocks/>
            </p:cNvSpPr>
            <p:nvPr/>
          </p:nvSpPr>
          <p:spPr>
            <a:xfrm>
              <a:off x="5364088" y="555526"/>
              <a:ext cx="3779912" cy="5077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ja-JP" altLang="en-US" sz="2800" b="1" dirty="0" smtClean="0"/>
                <a:t>武器を作る</a:t>
              </a:r>
              <a:r>
                <a:rPr lang="ja-JP" altLang="en-US" sz="2800" b="1" dirty="0" smtClean="0"/>
                <a:t>！</a:t>
              </a:r>
              <a:endParaRPr lang="en-US" altLang="ja-JP" sz="2800" b="1" dirty="0" smtClean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436096" y="1059583"/>
              <a:ext cx="3707904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0071"/>
            <a:ext cx="8229600" cy="507703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b="1" dirty="0" smtClean="0"/>
              <a:t>ご静聴ありがとうございました。</a:t>
            </a:r>
            <a:endParaRPr kumimoji="1" lang="ja-JP" altLang="en-US" sz="4800" b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-36512" y="1200151"/>
            <a:ext cx="5554960" cy="339447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ja-JP" altLang="en-US" dirty="0" smtClean="0"/>
              <a:t>・ブロック</a:t>
            </a:r>
            <a:r>
              <a:rPr lang="ja-JP" altLang="en-US" dirty="0" smtClean="0"/>
              <a:t>崩し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-</a:t>
            </a:r>
            <a:r>
              <a:rPr lang="ja-JP" altLang="en-US" dirty="0" smtClean="0"/>
              <a:t>目的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能力を測るため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仕事の仕方を教える</a:t>
            </a:r>
            <a:r>
              <a:rPr lang="ja-JP" altLang="en-US" dirty="0" smtClean="0"/>
              <a:t>ため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-</a:t>
            </a:r>
            <a:r>
              <a:rPr lang="ja-JP" altLang="en-US" dirty="0" smtClean="0"/>
              <a:t>指導者</a:t>
            </a:r>
            <a:r>
              <a:rPr lang="en-US" altLang="ja-JP" dirty="0" smtClean="0"/>
              <a:t>:</a:t>
            </a:r>
            <a:r>
              <a:rPr lang="ja-JP" altLang="en-US" dirty="0" smtClean="0"/>
              <a:t>岡田</a:t>
            </a:r>
            <a:r>
              <a:rPr lang="ja-JP" altLang="en-US" dirty="0" smtClean="0"/>
              <a:t>さん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期間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5</a:t>
            </a:r>
            <a:r>
              <a:rPr lang="ja-JP" altLang="en-US" dirty="0" smtClean="0"/>
              <a:t>月～</a:t>
            </a:r>
            <a:r>
              <a:rPr lang="ja-JP" altLang="en-US" dirty="0" smtClean="0"/>
              <a:t>６月</a:t>
            </a:r>
            <a:endParaRPr lang="en-US" altLang="ja-JP" dirty="0" smtClean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724128" y="555526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C:\Users\a-koyama\Desktop\Image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8888" y="1275606"/>
            <a:ext cx="2371584" cy="1872208"/>
          </a:xfrm>
          <a:prstGeom prst="rect">
            <a:avLst/>
          </a:prstGeom>
          <a:noFill/>
        </p:spPr>
      </p:pic>
      <p:pic>
        <p:nvPicPr>
          <p:cNvPr id="1027" name="Picture 3" descr="C:\Users\a-koyama\Desktop\Image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4752" y="2499742"/>
            <a:ext cx="2462798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724128" y="555526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10"/>
          <p:cNvGrpSpPr/>
          <p:nvPr/>
        </p:nvGrpSpPr>
        <p:grpSpPr>
          <a:xfrm flipH="1">
            <a:off x="1475656" y="1353630"/>
            <a:ext cx="360040" cy="3312368"/>
            <a:chOff x="539552" y="1347614"/>
            <a:chExt cx="360040" cy="3312368"/>
          </a:xfrm>
        </p:grpSpPr>
        <p:sp>
          <p:nvSpPr>
            <p:cNvPr id="37" name="円/楕円 7"/>
            <p:cNvSpPr/>
            <p:nvPr/>
          </p:nvSpPr>
          <p:spPr>
            <a:xfrm>
              <a:off x="539552" y="1347614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8"/>
            <p:cNvSpPr/>
            <p:nvPr/>
          </p:nvSpPr>
          <p:spPr>
            <a:xfrm>
              <a:off x="696712" y="1707654"/>
              <a:ext cx="45719" cy="29523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755576" y="1851670"/>
            <a:ext cx="6768752" cy="369332"/>
            <a:chOff x="755576" y="1851670"/>
            <a:chExt cx="6768752" cy="369332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755576" y="185167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dirty="0" smtClean="0"/>
                <a:t>05/07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691680" y="1851670"/>
              <a:ext cx="583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ブロック崩し作成開始</a:t>
              </a:r>
              <a:endParaRPr kumimoji="1" lang="ja-JP" altLang="en-US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755576" y="2523745"/>
            <a:ext cx="6768752" cy="369332"/>
            <a:chOff x="755576" y="2396376"/>
            <a:chExt cx="6768752" cy="369332"/>
          </a:xfrm>
        </p:grpSpPr>
        <p:sp>
          <p:nvSpPr>
            <p:cNvPr id="47" name="テキスト ボックス 46"/>
            <p:cNvSpPr txBox="1"/>
            <p:nvPr/>
          </p:nvSpPr>
          <p:spPr>
            <a:xfrm>
              <a:off x="755576" y="239637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dirty="0" smtClean="0"/>
                <a:t>16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1691680" y="2396376"/>
              <a:ext cx="583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コードレビュー（岡田さん）</a:t>
              </a:r>
              <a:endParaRPr kumimoji="1" lang="ja-JP" altLang="en-US" dirty="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755576" y="3195820"/>
            <a:ext cx="8280920" cy="369332"/>
            <a:chOff x="755576" y="3147814"/>
            <a:chExt cx="8280920" cy="369332"/>
          </a:xfrm>
        </p:grpSpPr>
        <p:sp>
          <p:nvSpPr>
            <p:cNvPr id="49" name="テキスト ボックス 48"/>
            <p:cNvSpPr txBox="1"/>
            <p:nvPr/>
          </p:nvSpPr>
          <p:spPr>
            <a:xfrm>
              <a:off x="755576" y="314781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dirty="0" smtClean="0"/>
                <a:t>06/06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691680" y="3147814"/>
              <a:ext cx="7344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コードレビュー（</a:t>
              </a:r>
              <a:r>
                <a:rPr lang="en-US" altLang="ja-JP" dirty="0" err="1" smtClean="0"/>
                <a:t>LeadProgrammer</a:t>
              </a:r>
              <a:r>
                <a:rPr lang="ja-JP" altLang="en-US" dirty="0" smtClean="0"/>
                <a:t>のみなさん</a:t>
              </a:r>
              <a:r>
                <a:rPr kumimoji="1" lang="ja-JP" altLang="en-US" dirty="0" smtClean="0"/>
                <a:t>）</a:t>
              </a:r>
              <a:endParaRPr kumimoji="1" lang="ja-JP" altLang="en-US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755576" y="3867894"/>
            <a:ext cx="6768752" cy="369332"/>
            <a:chOff x="755576" y="4096692"/>
            <a:chExt cx="6768752" cy="369332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755576" y="409669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dirty="0" smtClean="0"/>
                <a:t>13</a:t>
              </a:r>
              <a:endParaRPr lang="ja-JP" altLang="en-US" dirty="0" smtClean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691680" y="4096692"/>
              <a:ext cx="583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研修終了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0" y="2427734"/>
            <a:ext cx="9144000" cy="57606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ja-JP" altLang="en-US" b="1" dirty="0" smtClean="0">
                <a:latin typeface="Batang" pitchFamily="18" charset="-127"/>
                <a:ea typeface="Batang" pitchFamily="18" charset="-127"/>
              </a:rPr>
              <a:t>実演</a:t>
            </a:r>
            <a:endParaRPr kumimoji="1" lang="en-US" altLang="ja-JP" b="1" dirty="0" smtClean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724128" y="555526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0" y="2349077"/>
            <a:ext cx="9036496" cy="2814961"/>
          </a:xfrm>
        </p:spPr>
        <p:txBody>
          <a:bodyPr/>
          <a:lstStyle/>
          <a:p>
            <a:pPr algn="ctr">
              <a:buNone/>
            </a:pPr>
            <a:r>
              <a:rPr lang="ja-JP" altLang="en-US" sz="6000" dirty="0" smtClean="0"/>
              <a:t>説明</a:t>
            </a:r>
            <a:r>
              <a:rPr lang="ja-JP" altLang="en-US" sz="6000" dirty="0" smtClean="0"/>
              <a:t>をする</a:t>
            </a:r>
            <a:r>
              <a:rPr lang="ja-JP" altLang="en-US" sz="6000" dirty="0" smtClean="0"/>
              <a:t>ための</a:t>
            </a:r>
            <a:endParaRPr lang="en-US" altLang="ja-JP" sz="6000" dirty="0" smtClean="0"/>
          </a:p>
          <a:p>
            <a:pPr algn="ctr">
              <a:buNone/>
            </a:pPr>
            <a:r>
              <a:rPr lang="ja-JP" altLang="en-US" sz="6000" dirty="0" smtClean="0"/>
              <a:t>準備をする</a:t>
            </a:r>
            <a:r>
              <a:rPr lang="en-US" altLang="ja-JP" dirty="0" smtClean="0"/>
              <a:t>	</a:t>
            </a:r>
            <a:endParaRPr kumimoji="1" lang="en-US" altLang="ja-JP" dirty="0" smtClean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724128" y="555526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720" y="1275606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 smtClean="0">
                <a:latin typeface="HGP行書体" pitchFamily="66" charset="-128"/>
                <a:ea typeface="HGP行書体" pitchFamily="66" charset="-128"/>
              </a:rPr>
              <a:t>教訓</a:t>
            </a:r>
            <a:endParaRPr kumimoji="1" lang="ja-JP" altLang="en-US" sz="6000" b="1" dirty="0">
              <a:latin typeface="HGP行書体" pitchFamily="66" charset="-128"/>
              <a:ea typeface="HGP行書体" pitchFamily="6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pic>
        <p:nvPicPr>
          <p:cNvPr id="11" name="図 10" descr="Title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75606"/>
            <a:ext cx="5796136" cy="32256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179512" y="1200151"/>
            <a:ext cx="8856984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800" dirty="0" smtClean="0"/>
              <a:t>アサイン時期：</a:t>
            </a:r>
            <a:r>
              <a:rPr lang="en-US" altLang="ja-JP" sz="2800" dirty="0" smtClean="0"/>
              <a:t>6/13</a:t>
            </a:r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クライアント：</a:t>
            </a:r>
            <a:r>
              <a:rPr lang="en-US" altLang="ja-JP" dirty="0" err="1" smtClean="0"/>
              <a:t>Ubisoft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プラットフォーム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en-US" altLang="ja-JP" dirty="0" err="1" smtClean="0"/>
              <a:t>iPhone</a:t>
            </a:r>
            <a:r>
              <a:rPr lang="en-US" altLang="ja-JP" dirty="0" smtClean="0"/>
              <a:t> </a:t>
            </a:r>
            <a:r>
              <a:rPr lang="en-US" altLang="ja-JP" dirty="0" smtClean="0"/>
              <a:t>&amp; Android &amp; </a:t>
            </a:r>
            <a:r>
              <a:rPr lang="en-US" altLang="ja-JP" dirty="0" err="1" smtClean="0"/>
              <a:t>XBoxOne</a:t>
            </a:r>
            <a:r>
              <a:rPr lang="en-US" altLang="ja-JP" dirty="0" smtClean="0"/>
              <a:t> &amp; PS4</a:t>
            </a:r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Wednesday, October 01,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(</a:t>
            </a:r>
            <a:r>
              <a:rPr lang="en-US" altLang="ja-JP" sz="2800" dirty="0" err="1" smtClean="0">
                <a:latin typeface="+mj-lt"/>
                <a:ea typeface="+mj-ea"/>
                <a:cs typeface="+mj-cs"/>
              </a:rPr>
              <a:t>SetupXBoxOne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pic>
        <p:nvPicPr>
          <p:cNvPr id="2050" name="Picture 2" descr="C:\Users\a-koyama\Desktop\試用期間終了\tumblr_static_130522_xboxon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75606"/>
            <a:ext cx="5519936" cy="31049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ゴシック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olas"/>
        <a:ea typeface=""/>
        <a:cs typeface=""/>
        <a:font script="Jpan" typeface="HGゴシック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342</Words>
  <Application>Microsoft Office PowerPoint</Application>
  <PresentationFormat>画面に合わせる (16:9)</PresentationFormat>
  <Paragraphs>115</Paragraphs>
  <Slides>21</Slides>
  <Notes>0</Notes>
  <HiddenSlides>0</HiddenSlides>
  <MMClips>1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試用期間終了</vt:lpstr>
      <vt:lpstr>Contents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Contents</vt:lpstr>
      <vt:lpstr>スライド 18</vt:lpstr>
      <vt:lpstr>スライド 19</vt:lpstr>
      <vt:lpstr>ｘ</vt:lpstr>
      <vt:lpstr>ご静聴ありがとうございました。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a-koyama</dc:creator>
  <cp:lastModifiedBy>a-koyama</cp:lastModifiedBy>
  <cp:revision>119</cp:revision>
  <dcterms:created xsi:type="dcterms:W3CDTF">2014-09-11T10:45:09Z</dcterms:created>
  <dcterms:modified xsi:type="dcterms:W3CDTF">2014-10-01T11:46:23Z</dcterms:modified>
</cp:coreProperties>
</file>