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70" r:id="rId9"/>
    <p:sldId id="269" r:id="rId10"/>
    <p:sldId id="267" r:id="rId11"/>
    <p:sldId id="268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AEA9-A10D-4A5D-B06D-CD11165A7ECB}" type="datetimeFigureOut">
              <a:rPr kumimoji="1" lang="ja-JP" altLang="en-US" smtClean="0"/>
              <a:pPr/>
              <a:t>2014/7/15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F4EF-E2EE-49E9-BDED-CCF1F3A77B2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SCEJA Developers Conference July 2014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PreZ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EarlyZ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ピクセルシェーダの前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処理速度が速い。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ピクセルシェーダ内でデプスを変更する場合は不正な結果になることがある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PostZ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LateZ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ピクセルシェーダの後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遅い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論理的に正しい結果になる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ReZ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/>
              <a:t>PreZ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PostZ</a:t>
            </a:r>
            <a:r>
              <a:rPr kumimoji="1" lang="ja-JP" altLang="en-US" dirty="0" smtClean="0"/>
              <a:t>をどちらも行う</a:t>
            </a:r>
            <a:endParaRPr lang="en-US" altLang="ja-JP" dirty="0" smtClean="0"/>
          </a:p>
          <a:p>
            <a:r>
              <a:rPr kumimoji="1" lang="ja-JP" altLang="en-US" dirty="0" smtClean="0"/>
              <a:t>アルファテストする場合はこれを使う</a:t>
            </a:r>
            <a:endParaRPr lang="en-US" altLang="ja-JP" dirty="0" smtClean="0"/>
          </a:p>
          <a:p>
            <a:r>
              <a:rPr lang="ja-JP" altLang="en-US" dirty="0" smtClean="0"/>
              <a:t>コスト高め</a:t>
            </a:r>
            <a:endParaRPr lang="en-US" altLang="ja-JP" dirty="0" smtClean="0"/>
          </a:p>
          <a:p>
            <a:r>
              <a:rPr lang="en-US" altLang="ja-JP" dirty="0" smtClean="0"/>
              <a:t>[RE_Z]</a:t>
            </a:r>
            <a:br>
              <a:rPr lang="en-US" altLang="ja-JP" dirty="0" smtClean="0"/>
            </a:br>
            <a:r>
              <a:rPr lang="en-US" altLang="ja-JP" dirty="0" smtClean="0"/>
              <a:t>float4 main(float4 position : S_POSITION) : S_TARGET_OUTPUT</a:t>
            </a:r>
            <a:br>
              <a:rPr lang="en-US" altLang="ja-JP" dirty="0" smtClean="0"/>
            </a:br>
            <a:r>
              <a:rPr lang="en-US" altLang="ja-JP" dirty="0" smtClean="0"/>
              <a:t>{</a:t>
            </a:r>
          </a:p>
          <a:p>
            <a:pPr lvl="1">
              <a:buNone/>
            </a:pPr>
            <a:r>
              <a:rPr lang="en-US" altLang="ja-JP" dirty="0" smtClean="0"/>
              <a:t>  return float4(1,1,1,1);</a:t>
            </a:r>
          </a:p>
          <a:p>
            <a:pPr lvl="1">
              <a:buNone/>
            </a:pPr>
            <a:r>
              <a:rPr lang="en-US" altLang="ja-JP" dirty="0" smtClean="0"/>
              <a:t>}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PlayStation4</a:t>
            </a:r>
            <a:r>
              <a:rPr lang="ja-JP" altLang="en-US" dirty="0" smtClean="0"/>
              <a:t>開発環境アップデート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カーネルオブジェクト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エディットコンティニュ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SCE</a:t>
            </a:r>
            <a:r>
              <a:rPr lang="ja-JP" altLang="en-US" dirty="0" smtClean="0"/>
              <a:t>のライブラリで安全に出来る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データブレークポイント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から指定することも可能（１個）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初めに押さえる</a:t>
            </a:r>
            <a:r>
              <a:rPr lang="en-US" altLang="ja-JP" dirty="0" smtClean="0"/>
              <a:t>PlayStation4</a:t>
            </a:r>
            <a:r>
              <a:rPr lang="ja-JP" altLang="en-US" dirty="0" smtClean="0"/>
              <a:t>の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ユニットと実装ポイント</a:t>
            </a:r>
            <a:endParaRPr lang="en-US" altLang="ja-JP" dirty="0" smtClean="0"/>
          </a:p>
          <a:p>
            <a:r>
              <a:rPr lang="en-US" altLang="ja-JP" dirty="0" smtClean="0"/>
              <a:t>PlayStation4</a:t>
            </a:r>
            <a:r>
              <a:rPr lang="ja-JP" altLang="en-US" dirty="0" smtClean="0"/>
              <a:t>のグラフィクス実装における注意点</a:t>
            </a:r>
            <a:endParaRPr lang="en-US" altLang="ja-JP" dirty="0" smtClean="0"/>
          </a:p>
          <a:p>
            <a:r>
              <a:rPr lang="en-US" altLang="ja-JP" dirty="0" err="1" smtClean="0"/>
              <a:t>DepthBuffer</a:t>
            </a:r>
            <a:r>
              <a:rPr lang="ja-JP" altLang="en-US" dirty="0" smtClean="0"/>
              <a:t>活用方法</a:t>
            </a:r>
            <a:endParaRPr lang="en-US" altLang="ja-JP" dirty="0" smtClean="0"/>
          </a:p>
          <a:p>
            <a:r>
              <a:rPr lang="en-US" altLang="ja-JP" dirty="0" smtClean="0"/>
              <a:t>PlayStation4</a:t>
            </a:r>
            <a:r>
              <a:rPr lang="ja-JP" altLang="en-US" dirty="0" smtClean="0"/>
              <a:t>で実装する多光源ダイナミックシャドウ</a:t>
            </a:r>
            <a:endParaRPr lang="en-US" altLang="ja-JP" dirty="0" smtClean="0"/>
          </a:p>
          <a:p>
            <a:r>
              <a:rPr lang="en-US" altLang="ja-JP" dirty="0" smtClean="0"/>
              <a:t>PlayStation4</a:t>
            </a:r>
            <a:r>
              <a:rPr lang="ja-JP" altLang="en-US" dirty="0" smtClean="0"/>
              <a:t>開発環境アップデート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初めに押さえる</a:t>
            </a:r>
            <a:r>
              <a:rPr lang="en-US" altLang="ja-JP" dirty="0" smtClean="0"/>
              <a:t>PlayStation4</a:t>
            </a:r>
            <a:r>
              <a:rPr lang="ja-JP" altLang="en-US" dirty="0" smtClean="0"/>
              <a:t>の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ユニットと実装ポイント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PlayStation4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のグラフィクス実装における注意点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 err="1" smtClean="0"/>
              <a:t>DepthBuffer</a:t>
            </a:r>
            <a:r>
              <a:rPr lang="ja-JP" altLang="en-US" dirty="0" smtClean="0"/>
              <a:t>活用方法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PlayStation4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で実装する多光源ダイナミックシャドウ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 smtClean="0"/>
              <a:t>PlayStation4</a:t>
            </a:r>
            <a:r>
              <a:rPr lang="ja-JP" altLang="en-US" dirty="0" smtClean="0"/>
              <a:t>開発環境アップデート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初めに押さえる</a:t>
            </a:r>
            <a:r>
              <a:rPr lang="en-US" altLang="ja-JP" dirty="0" smtClean="0"/>
              <a:t>PlayStation4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GPU</a:t>
            </a:r>
            <a:r>
              <a:rPr lang="ja-JP" altLang="en-US" dirty="0" smtClean="0"/>
              <a:t>ユニットと実装ポイント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ディファードコンテキスト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高速クリア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ディファードコンテキスト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DrawCall</a:t>
            </a:r>
            <a:r>
              <a:rPr kumimoji="1" lang="ja-JP" altLang="en-US" dirty="0" smtClean="0"/>
              <a:t>はすぐに呼ばれるわけではない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CB</a:t>
            </a:r>
            <a:r>
              <a:rPr kumimoji="1" lang="ja-JP" altLang="en-US" dirty="0" smtClean="0"/>
              <a:t>（コマンドバッファ）に描画命令をためる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03648" y="400506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Submit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915816" y="400506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Draw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39952" y="400506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Draw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64088" y="400506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高速クリア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ハードウェアでターゲット全体のクリアをサポートしていない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8</a:t>
            </a:r>
            <a:r>
              <a:rPr kumimoji="1" lang="ja-JP" altLang="en-US" dirty="0" err="1" smtClean="0"/>
              <a:t>ｘ</a:t>
            </a:r>
            <a:r>
              <a:rPr kumimoji="1" lang="en-US" altLang="ja-JP" dirty="0" smtClean="0"/>
              <a:t>8pixel</a:t>
            </a:r>
            <a:r>
              <a:rPr kumimoji="1" lang="ja-JP" altLang="en-US" dirty="0" smtClean="0"/>
              <a:t>のタイルベースでのクリア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描画後に行う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最終的にはクリアを行わないで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948264" y="4365104"/>
            <a:ext cx="1850504" cy="1850504"/>
            <a:chOff x="6228184" y="4725144"/>
            <a:chExt cx="1850504" cy="1850504"/>
          </a:xfrm>
        </p:grpSpPr>
        <p:sp>
          <p:nvSpPr>
            <p:cNvPr id="5" name="正方形/長方形 4"/>
            <p:cNvSpPr/>
            <p:nvPr/>
          </p:nvSpPr>
          <p:spPr>
            <a:xfrm>
              <a:off x="6228184" y="472514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228184" y="566124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7164288" y="472514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164288" y="566124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DepthBuffer</a:t>
            </a:r>
            <a:r>
              <a:rPr lang="ja-JP" altLang="en-US" dirty="0" smtClean="0"/>
              <a:t>活用方法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Hi-Z</a:t>
            </a: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PreZ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EarlyZ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PostZ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LateZ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ReZ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843808" y="404664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三角形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843808" y="1556792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タイルベースラスタライズ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843808" y="4581128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PS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4175956" y="1124744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4175956" y="2420888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148064" y="2348880"/>
            <a:ext cx="30243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Hi-Z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843808" y="3140968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サンプリング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4175956" y="4005064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5148064" y="3861048"/>
            <a:ext cx="30243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PreZ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5148064" y="5373216"/>
            <a:ext cx="30243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Post</a:t>
            </a:r>
            <a:r>
              <a:rPr kumimoji="1" lang="en-US" altLang="ja-JP" dirty="0" err="1" smtClean="0"/>
              <a:t>Z</a:t>
            </a:r>
            <a:endParaRPr kumimoji="1" lang="ja-JP" altLang="en-US" dirty="0"/>
          </a:p>
        </p:txBody>
      </p:sp>
      <p:sp>
        <p:nvSpPr>
          <p:cNvPr id="19" name="下矢印 18"/>
          <p:cNvSpPr/>
          <p:nvPr/>
        </p:nvSpPr>
        <p:spPr>
          <a:xfrm>
            <a:off x="4175956" y="5517232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Hi-Z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ja-JP" altLang="en-US" dirty="0" smtClean="0"/>
              <a:t>ラスタライザで行う</a:t>
            </a:r>
            <a:endParaRPr lang="en-US" altLang="ja-JP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ja-JP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ja-JP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ja-JP" dirty="0" err="1" smtClean="0"/>
              <a:t>Htile</a:t>
            </a:r>
            <a:r>
              <a:rPr lang="ja-JP" altLang="en-US" dirty="0" smtClean="0"/>
              <a:t>というメタデータを作る必要がある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246</Words>
  <Application>Microsoft Office PowerPoint</Application>
  <PresentationFormat>画面に合わせる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SCEJA Developers Conference July 2014</vt:lpstr>
      <vt:lpstr>Agenda</vt:lpstr>
      <vt:lpstr>Agenda</vt:lpstr>
      <vt:lpstr>初めに押さえるPlayStation4の GPUユニットと実装ポイント</vt:lpstr>
      <vt:lpstr>ディファードコンテキスト</vt:lpstr>
      <vt:lpstr>高速クリア</vt:lpstr>
      <vt:lpstr>DepthBuffer活用方法</vt:lpstr>
      <vt:lpstr>スライド 8</vt:lpstr>
      <vt:lpstr>Hi-Z</vt:lpstr>
      <vt:lpstr>PreZ（EarlyZ）</vt:lpstr>
      <vt:lpstr>PostZ（LateZ）</vt:lpstr>
      <vt:lpstr>ReZ</vt:lpstr>
      <vt:lpstr>PlayStation4開発環境アップデート</vt:lpstr>
      <vt:lpstr>スライド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SCEJA Developers Conference July 2014</dc:title>
  <dc:creator>a-koyama</dc:creator>
  <cp:lastModifiedBy>a-koyama</cp:lastModifiedBy>
  <cp:revision>13</cp:revision>
  <dcterms:created xsi:type="dcterms:W3CDTF">2014-07-14T01:23:32Z</dcterms:created>
  <dcterms:modified xsi:type="dcterms:W3CDTF">2014-07-15T11:03:07Z</dcterms:modified>
</cp:coreProperties>
</file>