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65" r:id="rId5"/>
    <p:sldId id="259" r:id="rId6"/>
    <p:sldId id="260" r:id="rId7"/>
    <p:sldId id="261" r:id="rId8"/>
    <p:sldId id="262" r:id="rId9"/>
    <p:sldId id="263" r:id="rId10"/>
    <p:sldId id="264" r:id="rId11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013" autoAdjust="0"/>
    <p:restoredTop sz="94660"/>
  </p:normalViewPr>
  <p:slideViewPr>
    <p:cSldViewPr>
      <p:cViewPr varScale="1">
        <p:scale>
          <a:sx n="91" d="100"/>
          <a:sy n="91" d="100"/>
        </p:scale>
        <p:origin x="-1068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CE281-936E-4570-AFCE-DB6E94A08206}" type="datetimeFigureOut">
              <a:rPr kumimoji="1" lang="ja-JP" altLang="en-US" smtClean="0"/>
              <a:t>2014/6/9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BC547-5DD1-4C2D-824C-59530324CC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7757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CE281-936E-4570-AFCE-DB6E94A08206}" type="datetimeFigureOut">
              <a:rPr kumimoji="1" lang="ja-JP" altLang="en-US" smtClean="0"/>
              <a:t>2014/6/9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BC547-5DD1-4C2D-824C-59530324CC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7796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CE281-936E-4570-AFCE-DB6E94A08206}" type="datetimeFigureOut">
              <a:rPr kumimoji="1" lang="ja-JP" altLang="en-US" smtClean="0"/>
              <a:t>2014/6/9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BC547-5DD1-4C2D-824C-59530324CC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5193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CE281-936E-4570-AFCE-DB6E94A08206}" type="datetimeFigureOut">
              <a:rPr kumimoji="1" lang="ja-JP" altLang="en-US" smtClean="0"/>
              <a:t>2014/6/9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C9BC547-5DD1-4C2D-824C-59530324CC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CE281-936E-4570-AFCE-DB6E94A08206}" type="datetimeFigureOut">
              <a:rPr kumimoji="1" lang="ja-JP" altLang="en-US" smtClean="0"/>
              <a:t>2014/6/9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BC547-5DD1-4C2D-824C-59530324CC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CE281-936E-4570-AFCE-DB6E94A08206}" type="datetimeFigureOut">
              <a:rPr kumimoji="1" lang="ja-JP" altLang="en-US" smtClean="0"/>
              <a:t>2014/6/9</a:t>
            </a:fld>
            <a:endParaRPr kumimoji="1" lang="ja-JP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9BC547-5DD1-4C2D-824C-59530324CC5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CE281-936E-4570-AFCE-DB6E94A08206}" type="datetimeFigureOut">
              <a:rPr kumimoji="1" lang="ja-JP" altLang="en-US" smtClean="0"/>
              <a:t>2014/6/9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BC547-5DD1-4C2D-824C-59530324CC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CE281-936E-4570-AFCE-DB6E94A08206}" type="datetimeFigureOut">
              <a:rPr kumimoji="1" lang="ja-JP" altLang="en-US" smtClean="0"/>
              <a:t>2014/6/9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BC547-5DD1-4C2D-824C-59530324CC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CE281-936E-4570-AFCE-DB6E94A08206}" type="datetimeFigureOut">
              <a:rPr kumimoji="1" lang="ja-JP" altLang="en-US" smtClean="0"/>
              <a:t>2014/6/9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BC547-5DD1-4C2D-824C-59530324CC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CE281-936E-4570-AFCE-DB6E94A08206}" type="datetimeFigureOut">
              <a:rPr kumimoji="1" lang="ja-JP" altLang="en-US" smtClean="0"/>
              <a:t>2014/6/9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BC547-5DD1-4C2D-824C-59530324CC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CE281-936E-4570-AFCE-DB6E94A08206}" type="datetimeFigureOut">
              <a:rPr kumimoji="1" lang="ja-JP" altLang="en-US" smtClean="0"/>
              <a:t>2014/6/9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BC547-5DD1-4C2D-824C-59530324CC5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CE281-936E-4570-AFCE-DB6E94A08206}" type="datetimeFigureOut">
              <a:rPr kumimoji="1" lang="ja-JP" altLang="en-US" smtClean="0"/>
              <a:t>2014/6/9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BC547-5DD1-4C2D-824C-59530324CC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04427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アイコンをクリックして図を追加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CE281-936E-4570-AFCE-DB6E94A08206}" type="datetimeFigureOut">
              <a:rPr kumimoji="1" lang="ja-JP" altLang="en-US" smtClean="0"/>
              <a:t>2014/6/9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C9BC547-5DD1-4C2D-824C-59530324CC5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CE281-936E-4570-AFCE-DB6E94A08206}" type="datetimeFigureOut">
              <a:rPr kumimoji="1" lang="ja-JP" altLang="en-US" smtClean="0"/>
              <a:t>2014/6/9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BC547-5DD1-4C2D-824C-59530324CC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CE281-936E-4570-AFCE-DB6E94A08206}" type="datetimeFigureOut">
              <a:rPr kumimoji="1" lang="ja-JP" altLang="en-US" smtClean="0"/>
              <a:t>2014/6/9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BC547-5DD1-4C2D-824C-59530324CC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CE281-936E-4570-AFCE-DB6E94A08206}" type="datetimeFigureOut">
              <a:rPr kumimoji="1" lang="ja-JP" altLang="en-US" smtClean="0"/>
              <a:t>2014/6/9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BC547-5DD1-4C2D-824C-59530324CC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0835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CE281-936E-4570-AFCE-DB6E94A08206}" type="datetimeFigureOut">
              <a:rPr kumimoji="1" lang="ja-JP" altLang="en-US" smtClean="0"/>
              <a:t>2014/6/9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BC547-5DD1-4C2D-824C-59530324CC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9260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CE281-936E-4570-AFCE-DB6E94A08206}" type="datetimeFigureOut">
              <a:rPr kumimoji="1" lang="ja-JP" altLang="en-US" smtClean="0"/>
              <a:t>2014/6/9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BC547-5DD1-4C2D-824C-59530324CC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1462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CE281-936E-4570-AFCE-DB6E94A08206}" type="datetimeFigureOut">
              <a:rPr kumimoji="1" lang="ja-JP" altLang="en-US" smtClean="0"/>
              <a:t>2014/6/9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BC547-5DD1-4C2D-824C-59530324CC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760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CE281-936E-4570-AFCE-DB6E94A08206}" type="datetimeFigureOut">
              <a:rPr kumimoji="1" lang="ja-JP" altLang="en-US" smtClean="0"/>
              <a:t>2014/6/9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BC547-5DD1-4C2D-824C-59530324CC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9670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CE281-936E-4570-AFCE-DB6E94A08206}" type="datetimeFigureOut">
              <a:rPr kumimoji="1" lang="ja-JP" altLang="en-US" smtClean="0"/>
              <a:t>2014/6/9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BC547-5DD1-4C2D-824C-59530324CC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12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CE281-936E-4570-AFCE-DB6E94A08206}" type="datetimeFigureOut">
              <a:rPr kumimoji="1" lang="ja-JP" altLang="en-US" smtClean="0"/>
              <a:t>2014/6/9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BC547-5DD1-4C2D-824C-59530324CC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5802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CE281-936E-4570-AFCE-DB6E94A08206}" type="datetimeFigureOut">
              <a:rPr kumimoji="1" lang="ja-JP" altLang="en-US" smtClean="0"/>
              <a:t>2014/6/9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9BC547-5DD1-4C2D-824C-59530324CC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4903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11CCE281-936E-4570-AFCE-DB6E94A08206}" type="datetimeFigureOut">
              <a:rPr kumimoji="1" lang="ja-JP" altLang="en-US" smtClean="0"/>
              <a:t>2014/6/9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7C9BC547-5DD1-4C2D-824C-59530324CC5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kumimoji="1"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kumimoji="1"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反省会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4981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反省点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ja-JP" altLang="en-US" dirty="0" smtClean="0"/>
              <a:t>効率的なコードレビューに出来なかった</a:t>
            </a:r>
            <a:endParaRPr lang="en-US" altLang="ja-JP" dirty="0"/>
          </a:p>
          <a:p>
            <a:pPr lvl="1"/>
            <a:r>
              <a:rPr lang="en-US" altLang="ja-JP" dirty="0" smtClean="0"/>
              <a:t>UML</a:t>
            </a:r>
            <a:r>
              <a:rPr lang="ja-JP" altLang="en-US" dirty="0" smtClean="0"/>
              <a:t>やパワポ資料準備が不足していた</a:t>
            </a:r>
            <a:endParaRPr lang="en-US" altLang="ja-JP" dirty="0" smtClean="0"/>
          </a:p>
          <a:p>
            <a:pPr lvl="1"/>
            <a:r>
              <a:rPr lang="ja-JP" altLang="en-US" dirty="0"/>
              <a:t>具体的にどう</a:t>
            </a:r>
            <a:r>
              <a:rPr lang="ja-JP" altLang="en-US" dirty="0" smtClean="0"/>
              <a:t>進めるのか考えていなかった</a:t>
            </a:r>
            <a:endParaRPr lang="ja-JP" altLang="en-US" dirty="0"/>
          </a:p>
          <a:p>
            <a:endParaRPr kumimoji="1" lang="en-US" altLang="ja-JP" dirty="0" smtClean="0"/>
          </a:p>
          <a:p>
            <a:r>
              <a:rPr lang="ja-JP" altLang="en-US" dirty="0" smtClean="0"/>
              <a:t>ビルドとしてまとまったものを出せなかった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ちゃんとスケジューリングしていなかった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優先度を考えていなかった</a:t>
            </a:r>
            <a:endParaRPr kumimoji="1" lang="en-US" altLang="ja-JP" dirty="0" smtClean="0"/>
          </a:p>
          <a:p>
            <a:pPr lvl="1"/>
            <a:endParaRPr lang="en-US" altLang="ja-JP" dirty="0"/>
          </a:p>
          <a:p>
            <a:r>
              <a:rPr kumimoji="1" lang="ja-JP" altLang="en-US" dirty="0" smtClean="0"/>
              <a:t>岡田さんに事前に言われたことを出来なかった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レビュー</a:t>
            </a:r>
            <a:r>
              <a:rPr lang="ja-JP" altLang="en-US" dirty="0" smtClean="0"/>
              <a:t>の手順や資料の構成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29130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改善</a:t>
            </a:r>
            <a:r>
              <a:rPr lang="ja-JP" altLang="en-US" dirty="0"/>
              <a:t>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慣れるまでは一人で練習もしくは誰かに見てもらう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ja-JP" altLang="en-US" dirty="0" smtClean="0"/>
              <a:t>余裕を持ってスケジューリング。あと、報連相しっかりする。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ja-JP" altLang="en-US" dirty="0" smtClean="0"/>
              <a:t>メモ確認する。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58432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プログラマ研修</a:t>
            </a:r>
            <a:endParaRPr kumimoji="1" lang="ja-JP" altLang="en-US" dirty="0"/>
          </a:p>
        </p:txBody>
      </p:sp>
      <p:sp>
        <p:nvSpPr>
          <p:cNvPr id="5" name="サブタイトル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小山　瑛圭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36772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概要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作ったもの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ブロック</a:t>
            </a:r>
            <a:r>
              <a:rPr lang="ja-JP" altLang="en-US" dirty="0" smtClean="0"/>
              <a:t>崩し</a:t>
            </a:r>
            <a:endParaRPr lang="en-US" altLang="ja-JP" dirty="0" smtClean="0"/>
          </a:p>
          <a:p>
            <a:pPr marL="457200" lvl="1" indent="0">
              <a:buNone/>
            </a:pPr>
            <a:endParaRPr lang="en-US" altLang="ja-JP" dirty="0" smtClean="0"/>
          </a:p>
          <a:p>
            <a:r>
              <a:rPr kumimoji="1" lang="ja-JP" altLang="en-US" dirty="0" smtClean="0"/>
              <a:t>目的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私</a:t>
            </a:r>
            <a:r>
              <a:rPr lang="ja-JP" altLang="en-US" dirty="0" smtClean="0"/>
              <a:t>の現状の能力の把握と向上のため</a:t>
            </a:r>
            <a:endParaRPr lang="en-US" altLang="ja-JP" dirty="0" smtClean="0"/>
          </a:p>
          <a:p>
            <a:pPr lvl="1"/>
            <a:r>
              <a:rPr lang="ja-JP" altLang="en-US" dirty="0"/>
              <a:t>研修</a:t>
            </a:r>
            <a:r>
              <a:rPr lang="ja-JP" altLang="en-US" dirty="0" smtClean="0"/>
              <a:t>発表の資料として</a:t>
            </a:r>
            <a:endParaRPr lang="en-US" altLang="ja-JP" dirty="0" smtClean="0"/>
          </a:p>
          <a:p>
            <a:endParaRPr kumimoji="1" lang="en-US" altLang="ja-JP" dirty="0"/>
          </a:p>
          <a:p>
            <a:r>
              <a:rPr kumimoji="1" lang="ja-JP" altLang="en-US" dirty="0" smtClean="0"/>
              <a:t>手順</a:t>
            </a:r>
            <a:endParaRPr kumimoji="1" lang="en-US" altLang="ja-JP" dirty="0" smtClean="0"/>
          </a:p>
          <a:p>
            <a:pPr lvl="1"/>
            <a:r>
              <a:rPr lang="en-US" altLang="ja-JP" dirty="0"/>
              <a:t>4</a:t>
            </a:r>
            <a:r>
              <a:rPr lang="ja-JP" altLang="en-US" dirty="0"/>
              <a:t>月</a:t>
            </a:r>
            <a:r>
              <a:rPr lang="ja-JP" altLang="en-US" dirty="0" smtClean="0"/>
              <a:t>に簡単な仕様をもらい、</a:t>
            </a:r>
            <a:r>
              <a:rPr lang="en-US" altLang="ja-JP" dirty="0" smtClean="0"/>
              <a:t>5</a:t>
            </a:r>
            <a:r>
              <a:rPr lang="ja-JP" altLang="en-US" dirty="0" smtClean="0"/>
              <a:t>月に岡田さんからレビュー。それをもとに改善。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090366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流れ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4</a:t>
            </a:r>
            <a:r>
              <a:rPr kumimoji="1" lang="ja-JP" altLang="en-US" dirty="0" smtClean="0"/>
              <a:t>月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環境の準備と設計（外部の研修や新卒共通の課題があったため週に２時間程度）</a:t>
            </a:r>
            <a:endParaRPr kumimoji="1" lang="en-US" altLang="ja-JP" dirty="0" smtClean="0"/>
          </a:p>
          <a:p>
            <a:r>
              <a:rPr lang="en-US" altLang="ja-JP" dirty="0"/>
              <a:t>5</a:t>
            </a:r>
            <a:r>
              <a:rPr lang="ja-JP" altLang="en-US" dirty="0" smtClean="0"/>
              <a:t>月</a:t>
            </a:r>
            <a:endParaRPr lang="en-US" altLang="ja-JP" dirty="0" smtClean="0"/>
          </a:p>
          <a:p>
            <a:pPr lvl="1"/>
            <a:r>
              <a:rPr lang="ja-JP" altLang="en-US" dirty="0"/>
              <a:t>第一週</a:t>
            </a:r>
            <a:r>
              <a:rPr lang="ja-JP" altLang="en-US" dirty="0" smtClean="0"/>
              <a:t>はそれまでの設計をもとに実装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第二週は岡田さんからコードレビュー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第三週以降は日に１回岡田さんにレビューをしてもらいながら修正</a:t>
            </a:r>
            <a:endParaRPr lang="en-US" altLang="ja-JP" dirty="0"/>
          </a:p>
          <a:p>
            <a:r>
              <a:rPr lang="en-US" altLang="ja-JP" dirty="0" smtClean="0"/>
              <a:t>6</a:t>
            </a:r>
            <a:r>
              <a:rPr lang="ja-JP" altLang="en-US" dirty="0" smtClean="0"/>
              <a:t>月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第一週ブラッシュアップ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386314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UML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60022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レビュー以後の変更点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リソースプールの追加</a:t>
            </a:r>
            <a:endParaRPr kumimoji="1" lang="en-US" altLang="ja-JP" dirty="0" smtClean="0"/>
          </a:p>
          <a:p>
            <a:r>
              <a:rPr lang="en-US" altLang="ja-JP" dirty="0" smtClean="0"/>
              <a:t>RTTI</a:t>
            </a:r>
            <a:r>
              <a:rPr lang="ja-JP" altLang="en-US" dirty="0" smtClean="0"/>
              <a:t>の追加</a:t>
            </a:r>
            <a:endParaRPr lang="en-US" altLang="ja-JP" dirty="0" smtClean="0"/>
          </a:p>
          <a:p>
            <a:r>
              <a:rPr kumimoji="1" lang="en-US" altLang="ja-JP" dirty="0" smtClean="0"/>
              <a:t>Trace</a:t>
            </a:r>
            <a:r>
              <a:rPr kumimoji="1" lang="ja-JP" altLang="en-US" dirty="0" smtClean="0"/>
              <a:t>のレベル追加</a:t>
            </a:r>
            <a:endParaRPr kumimoji="1" lang="en-US" altLang="ja-JP" dirty="0" smtClean="0"/>
          </a:p>
          <a:p>
            <a:r>
              <a:rPr lang="ja-JP" altLang="en-US" dirty="0"/>
              <a:t>参照</a:t>
            </a:r>
            <a:r>
              <a:rPr lang="ja-JP" altLang="en-US" dirty="0" smtClean="0"/>
              <a:t>カウントオブジェクトの追加</a:t>
            </a:r>
            <a:endParaRPr lang="en-US" altLang="ja-JP" dirty="0" smtClean="0"/>
          </a:p>
          <a:p>
            <a:r>
              <a:rPr kumimoji="1" lang="ja-JP" altLang="en-US" dirty="0"/>
              <a:t>ノード</a:t>
            </a:r>
            <a:r>
              <a:rPr kumimoji="1" lang="ja-JP" altLang="en-US" dirty="0" smtClean="0"/>
              <a:t>構造見直し</a:t>
            </a:r>
            <a:endParaRPr kumimoji="1" lang="en-US" altLang="ja-JP" dirty="0" smtClean="0"/>
          </a:p>
          <a:p>
            <a:r>
              <a:rPr lang="ja-JP" altLang="en-US" dirty="0" smtClean="0"/>
              <a:t>境界チェック付き配列追加</a:t>
            </a:r>
            <a:endParaRPr lang="en-US" altLang="ja-JP" dirty="0" smtClean="0"/>
          </a:p>
          <a:p>
            <a:r>
              <a:rPr kumimoji="1" lang="en-US" altLang="ja-JP" dirty="0" err="1" smtClean="0"/>
              <a:t>CSVReader</a:t>
            </a:r>
            <a:r>
              <a:rPr kumimoji="1" lang="ja-JP" altLang="en-US" dirty="0" smtClean="0"/>
              <a:t>の</a:t>
            </a:r>
            <a:r>
              <a:rPr kumimoji="1" lang="en-US" altLang="ja-JP" dirty="0" smtClean="0"/>
              <a:t>Vector</a:t>
            </a:r>
            <a:r>
              <a:rPr kumimoji="1" lang="ja-JP" altLang="en-US" dirty="0" smtClean="0"/>
              <a:t>コピー削除</a:t>
            </a:r>
            <a:endParaRPr kumimoji="1" lang="en-US" altLang="ja-JP" dirty="0" smtClean="0"/>
          </a:p>
          <a:p>
            <a:r>
              <a:rPr lang="ja-JP" altLang="en-US" dirty="0" smtClean="0"/>
              <a:t>オーバーライドされた関数に</a:t>
            </a:r>
            <a:r>
              <a:rPr lang="en-US" altLang="ja-JP" smtClean="0"/>
              <a:t>virtual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7131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改善点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023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エッセンシャル">
  <a:themeElements>
    <a:clrScheme name="エッセンシャル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エッセンシャル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エッセンシャル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235</Words>
  <Application>Microsoft Office PowerPoint</Application>
  <PresentationFormat>画面に合わせる (4:3)</PresentationFormat>
  <Paragraphs>50</Paragraphs>
  <Slides>9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2</vt:i4>
      </vt:variant>
      <vt:variant>
        <vt:lpstr>スライド タイトル</vt:lpstr>
      </vt:variant>
      <vt:variant>
        <vt:i4>9</vt:i4>
      </vt:variant>
    </vt:vector>
  </HeadingPairs>
  <TitlesOfParts>
    <vt:vector size="11" baseType="lpstr">
      <vt:lpstr>Office ​​テーマ</vt:lpstr>
      <vt:lpstr>エッセンシャル</vt:lpstr>
      <vt:lpstr>反省会</vt:lpstr>
      <vt:lpstr>反省点</vt:lpstr>
      <vt:lpstr>改善案</vt:lpstr>
      <vt:lpstr>プログラマ研修</vt:lpstr>
      <vt:lpstr>概要</vt:lpstr>
      <vt:lpstr>流れ</vt:lpstr>
      <vt:lpstr>UML</vt:lpstr>
      <vt:lpstr>レビュー以後の変更点</vt:lpstr>
      <vt:lpstr>改善点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user</dc:creator>
  <cp:lastModifiedBy>user</cp:lastModifiedBy>
  <cp:revision>10</cp:revision>
  <dcterms:created xsi:type="dcterms:W3CDTF">2014-06-08T20:28:28Z</dcterms:created>
  <dcterms:modified xsi:type="dcterms:W3CDTF">2014-06-08T22:43:16Z</dcterms:modified>
</cp:coreProperties>
</file>