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7" r:id="rId4"/>
    <p:sldId id="265" r:id="rId5"/>
    <p:sldId id="259" r:id="rId6"/>
    <p:sldId id="260" r:id="rId7"/>
    <p:sldId id="261" r:id="rId8"/>
    <p:sldId id="262" r:id="rId9"/>
    <p:sldId id="263" r:id="rId10"/>
    <p:sldId id="264"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13" autoAdjust="0"/>
    <p:restoredTop sz="94660"/>
  </p:normalViewPr>
  <p:slideViewPr>
    <p:cSldViewPr>
      <p:cViewPr varScale="1">
        <p:scale>
          <a:sx n="131" d="100"/>
          <a:sy n="131" d="100"/>
        </p:scale>
        <p:origin x="-858"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DF39A-F2C0-4972-9F9A-989F9DF51ED6}" type="datetimeFigureOut">
              <a:rPr kumimoji="1" lang="ja-JP" altLang="en-US" smtClean="0"/>
              <a:t>2014/6/9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5460F-1533-4527-80FD-9BE5B19D2A82}" type="slidenum">
              <a:rPr kumimoji="1" lang="ja-JP" altLang="en-US" smtClean="0"/>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プログラマの小山ですよろしくお願いします。社内研修でやったことを説明してからコードの説明をして、レビューをいただこうと思います。ですが、途中でもおかしなところがあればその都度突っ込んでいただけるとありがたいです。</a:t>
            </a:r>
            <a:endParaRPr kumimoji="1" lang="ja-JP" altLang="en-US" dirty="0"/>
          </a:p>
        </p:txBody>
      </p:sp>
      <p:sp>
        <p:nvSpPr>
          <p:cNvPr id="4" name="スライド番号プレースホルダ 3"/>
          <p:cNvSpPr>
            <a:spLocks noGrp="1"/>
          </p:cNvSpPr>
          <p:nvPr>
            <p:ph type="sldNum" sz="quarter" idx="10"/>
          </p:nvPr>
        </p:nvSpPr>
        <p:spPr/>
        <p:txBody>
          <a:bodyPr/>
          <a:lstStyle/>
          <a:p>
            <a:fld id="{29E5460F-1533-4527-80FD-9BE5B19D2A82}" type="slidenum">
              <a:rPr kumimoji="1" lang="ja-JP" altLang="en-US" smtClean="0"/>
              <a:t>4</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まず、作ったものの説明からしたいと思います。研修のテーマというか作るものの題材としてブロック崩しが題材でした。</a:t>
            </a:r>
            <a:endParaRPr kumimoji="1" lang="en-US" altLang="ja-JP" dirty="0" smtClean="0"/>
          </a:p>
          <a:p>
            <a:r>
              <a:rPr kumimoji="1" lang="ja-JP" altLang="en-US" dirty="0" smtClean="0"/>
              <a:t>これは岡田さんにまずブロック崩しの仕様をいただいてそれをもとに自分なりにアレンジして作りました。</a:t>
            </a:r>
            <a:endParaRPr kumimoji="1" lang="en-US" altLang="ja-JP" dirty="0" smtClean="0"/>
          </a:p>
          <a:p>
            <a:r>
              <a:rPr kumimoji="1" lang="ja-JP" altLang="en-US" dirty="0" smtClean="0"/>
              <a:t>目的は私自身の能力を把握してもらうこととその能力の向上が主な目的だと思います。</a:t>
            </a:r>
            <a:endParaRPr kumimoji="1" lang="en-US" altLang="ja-JP" dirty="0" smtClean="0"/>
          </a:p>
          <a:p>
            <a:r>
              <a:rPr kumimoji="1" lang="ja-JP" altLang="en-US" dirty="0" smtClean="0"/>
              <a:t>あとは、私の視点からいうと入社３カ月たったときに行われる研修発表の資料としてという目的もありました。</a:t>
            </a:r>
            <a:endParaRPr kumimoji="1" lang="en-US" altLang="ja-JP" dirty="0" smtClean="0"/>
          </a:p>
          <a:p>
            <a:r>
              <a:rPr kumimoji="1" lang="ja-JP" altLang="en-US" dirty="0" smtClean="0"/>
              <a:t>手順というか流れは次のスライドで説明します。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29E5460F-1533-4527-80FD-9BE5B19D2A82}" type="slidenum">
              <a:rPr kumimoji="1" lang="ja-JP" altLang="en-US" smtClean="0"/>
              <a:t>5</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流れとしては４月中にまず</a:t>
            </a:r>
            <a:r>
              <a:rPr kumimoji="1" lang="en-US" altLang="ja-JP" dirty="0" smtClean="0"/>
              <a:t>PC</a:t>
            </a:r>
            <a:r>
              <a:rPr kumimoji="1" lang="ja-JP" altLang="en-US" dirty="0" smtClean="0"/>
              <a:t>環境の準備をして、それから設計とちょっとした</a:t>
            </a:r>
            <a:r>
              <a:rPr kumimoji="1" lang="en-US" altLang="ja-JP" dirty="0" smtClean="0"/>
              <a:t>Utility</a:t>
            </a:r>
            <a:r>
              <a:rPr kumimoji="1" lang="ja-JP" altLang="en-US" dirty="0" smtClean="0"/>
              <a:t>を実装しました。ですが、４月中は社内にいることのできる時間が限られていた上に他にも課題があったのでほとんど進められてはいませんでした。</a:t>
            </a:r>
            <a:endParaRPr kumimoji="1" lang="en-US" altLang="ja-JP" dirty="0" smtClean="0"/>
          </a:p>
          <a:p>
            <a:r>
              <a:rPr kumimoji="1" lang="ja-JP" altLang="en-US" dirty="0" smtClean="0"/>
              <a:t>５月から本格的に作り始め２週目の終りに岡田さんからレビューをいただき、それ以降は日に</a:t>
            </a:r>
            <a:r>
              <a:rPr kumimoji="1" lang="en-US" altLang="ja-JP" dirty="0" smtClean="0"/>
              <a:t>1</a:t>
            </a:r>
            <a:r>
              <a:rPr kumimoji="1" lang="ja-JP" altLang="en-US" dirty="0" smtClean="0"/>
              <a:t>回くらいのペースでレビューをしていただき、指摘された部分を自分なりに修正していきました。この修正ではゲーム部分ではなくほとんどコードに関しての修正でした。その後、６月の第一週目の火曜日から４日間は自分なりに作り今日にいたり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29E5460F-1533-4527-80FD-9BE5B19D2A82}" type="slidenum">
              <a:rPr kumimoji="1" lang="ja-JP" altLang="en-US" smtClean="0"/>
              <a:t>6</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それでは</a:t>
            </a:r>
            <a:r>
              <a:rPr kumimoji="1" lang="en-US" altLang="ja-JP" dirty="0" smtClean="0"/>
              <a:t>UML</a:t>
            </a:r>
            <a:r>
              <a:rPr kumimoji="1" lang="ja-JP" altLang="en-US" dirty="0" smtClean="0"/>
              <a:t>を見ていた</a:t>
            </a:r>
            <a:r>
              <a:rPr kumimoji="1" lang="ja-JP" altLang="en-US" dirty="0" err="1" smtClean="0"/>
              <a:t>だ</a:t>
            </a:r>
            <a:r>
              <a:rPr kumimoji="1" lang="ja-JP" altLang="en-US" dirty="0" smtClean="0"/>
              <a:t>こきます。</a:t>
            </a:r>
            <a:endParaRPr kumimoji="1" lang="ja-JP" altLang="en-US" dirty="0"/>
          </a:p>
        </p:txBody>
      </p:sp>
      <p:sp>
        <p:nvSpPr>
          <p:cNvPr id="4" name="スライド番号プレースホルダ 3"/>
          <p:cNvSpPr>
            <a:spLocks noGrp="1"/>
          </p:cNvSpPr>
          <p:nvPr>
            <p:ph type="sldNum" sz="quarter" idx="10"/>
          </p:nvPr>
        </p:nvSpPr>
        <p:spPr/>
        <p:txBody>
          <a:bodyPr/>
          <a:lstStyle/>
          <a:p>
            <a:fld id="{29E5460F-1533-4527-80FD-9BE5B19D2A82}" type="slidenum">
              <a:rPr kumimoji="1" lang="ja-JP" altLang="en-US" smtClean="0"/>
              <a:t>7</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251775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228779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293519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C9BC547-5DD1-4C2D-824C-59530324CC5D}" type="slidenum">
              <a:rPr kumimoji="1" lang="ja-JP" altLang="en-US" smtClean="0"/>
              <a:pPr/>
              <a:t>&lt;#&gt;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8" name="Slide Number Placeholder 7"/>
          <p:cNvSpPr>
            <a:spLocks noGrp="1"/>
          </p:cNvSpPr>
          <p:nvPr>
            <p:ph type="sldNum" sz="quarter" idx="11"/>
          </p:nvPr>
        </p:nvSpPr>
        <p:spPr/>
        <p:txBody>
          <a:bodyPr/>
          <a:lstStyle/>
          <a:p>
            <a:fld id="{7C9BC547-5DD1-4C2D-824C-59530324CC5D}" type="slidenum">
              <a:rPr kumimoji="1" lang="ja-JP" altLang="en-US" smtClean="0"/>
              <a:pPr/>
              <a:t>&lt;#&gt;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1160442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C9BC547-5DD1-4C2D-824C-59530324CC5D}" type="slidenum">
              <a:rPr kumimoji="1" lang="ja-JP" altLang="en-US" smtClean="0"/>
              <a:pPr/>
              <a:t>&lt;#&gt;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101083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336926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212146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14176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218967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32412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CCE281-936E-4570-AFCE-DB6E94A08206}" type="datetimeFigureOut">
              <a:rPr kumimoji="1" lang="ja-JP" altLang="en-US" smtClean="0"/>
              <a:pPr/>
              <a:t>2014/6/9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204580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CE281-936E-4570-AFCE-DB6E94A08206}" type="datetimeFigureOut">
              <a:rPr kumimoji="1" lang="ja-JP" altLang="en-US" smtClean="0"/>
              <a:pPr/>
              <a:t>2014/6/9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BC547-5DD1-4C2D-824C-59530324CC5D}" type="slidenum">
              <a:rPr kumimoji="1" lang="ja-JP" altLang="en-US" smtClean="0"/>
              <a:pPr/>
              <a:t>&lt;#&gt;</a:t>
            </a:fld>
            <a:endParaRPr kumimoji="1" lang="ja-JP" altLang="en-US"/>
          </a:p>
        </p:txBody>
      </p:sp>
    </p:spTree>
    <p:extLst>
      <p:ext uri="{BB962C8B-B14F-4D97-AF65-F5344CB8AC3E}">
        <p14:creationId xmlns:p14="http://schemas.microsoft.com/office/powerpoint/2010/main" xmlns="" val="160490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1CCE281-936E-4570-AFCE-DB6E94A08206}" type="datetimeFigureOut">
              <a:rPr kumimoji="1" lang="ja-JP" altLang="en-US" smtClean="0"/>
              <a:pPr/>
              <a:t>2014/6/9</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C9BC547-5DD1-4C2D-824C-59530324CC5D}" type="slidenum">
              <a:rPr kumimoji="1" lang="ja-JP" altLang="en-US" smtClean="0"/>
              <a:pPr/>
              <a:t>&lt;#&gt;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反省会</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xmlns="" val="914981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反省点</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効率的なコードレビューに出来なかった</a:t>
            </a:r>
            <a:endParaRPr lang="en-US" altLang="ja-JP" dirty="0"/>
          </a:p>
          <a:p>
            <a:pPr lvl="1"/>
            <a:r>
              <a:rPr lang="en-US" altLang="ja-JP" dirty="0" smtClean="0"/>
              <a:t>UML</a:t>
            </a:r>
            <a:r>
              <a:rPr lang="ja-JP" altLang="en-US" dirty="0" smtClean="0"/>
              <a:t>やパワポ資料準備が不足していた</a:t>
            </a:r>
            <a:endParaRPr lang="en-US" altLang="ja-JP" dirty="0" smtClean="0"/>
          </a:p>
          <a:p>
            <a:pPr lvl="1"/>
            <a:r>
              <a:rPr lang="ja-JP" altLang="en-US" dirty="0"/>
              <a:t>具体的にどう</a:t>
            </a:r>
            <a:r>
              <a:rPr lang="ja-JP" altLang="en-US" dirty="0" smtClean="0"/>
              <a:t>進めるのか考えていなかった</a:t>
            </a:r>
            <a:endParaRPr lang="ja-JP" altLang="en-US" dirty="0"/>
          </a:p>
          <a:p>
            <a:endParaRPr kumimoji="1" lang="en-US" altLang="ja-JP" dirty="0" smtClean="0"/>
          </a:p>
          <a:p>
            <a:r>
              <a:rPr lang="ja-JP" altLang="en-US" dirty="0" smtClean="0"/>
              <a:t>ビルドとしてまとまったものを出せなかった</a:t>
            </a:r>
            <a:endParaRPr lang="en-US" altLang="ja-JP" dirty="0" smtClean="0"/>
          </a:p>
          <a:p>
            <a:pPr lvl="1"/>
            <a:r>
              <a:rPr lang="ja-JP" altLang="en-US" dirty="0" smtClean="0"/>
              <a:t>ちゃんとスケジューリングしていなかった</a:t>
            </a:r>
            <a:endParaRPr lang="en-US" altLang="ja-JP" dirty="0" smtClean="0"/>
          </a:p>
          <a:p>
            <a:pPr lvl="1"/>
            <a:r>
              <a:rPr kumimoji="1" lang="ja-JP" altLang="en-US" dirty="0" smtClean="0"/>
              <a:t>優先度を考えていなかった</a:t>
            </a:r>
            <a:endParaRPr kumimoji="1" lang="en-US" altLang="ja-JP" dirty="0" smtClean="0"/>
          </a:p>
          <a:p>
            <a:pPr lvl="1"/>
            <a:endParaRPr lang="en-US" altLang="ja-JP" dirty="0"/>
          </a:p>
          <a:p>
            <a:r>
              <a:rPr kumimoji="1" lang="ja-JP" altLang="en-US" dirty="0" smtClean="0"/>
              <a:t>岡田さんに事前に言われたことを出来なかった</a:t>
            </a:r>
            <a:endParaRPr kumimoji="1" lang="en-US" altLang="ja-JP" dirty="0" smtClean="0"/>
          </a:p>
          <a:p>
            <a:pPr lvl="1"/>
            <a:r>
              <a:rPr lang="ja-JP" altLang="en-US" dirty="0"/>
              <a:t>レビュー</a:t>
            </a:r>
            <a:r>
              <a:rPr lang="ja-JP" altLang="en-US" dirty="0" smtClean="0"/>
              <a:t>の手順や資料の構成</a:t>
            </a:r>
            <a:endParaRPr kumimoji="1" lang="en-US" altLang="ja-JP" dirty="0" smtClean="0"/>
          </a:p>
          <a:p>
            <a:endParaRPr kumimoji="1" lang="ja-JP" altLang="en-US" dirty="0"/>
          </a:p>
        </p:txBody>
      </p:sp>
    </p:spTree>
    <p:extLst>
      <p:ext uri="{BB962C8B-B14F-4D97-AF65-F5344CB8AC3E}">
        <p14:creationId xmlns:p14="http://schemas.microsoft.com/office/powerpoint/2010/main" xmlns="" val="2429130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a:t>
            </a:r>
            <a:r>
              <a:rPr lang="ja-JP" altLang="en-US" dirty="0"/>
              <a:t>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慣れるまでは一人で練習もしくは誰かに見てもらう</a:t>
            </a:r>
            <a:endParaRPr kumimoji="1" lang="en-US" altLang="ja-JP" dirty="0" smtClean="0"/>
          </a:p>
          <a:p>
            <a:endParaRPr lang="en-US" altLang="ja-JP" dirty="0"/>
          </a:p>
          <a:p>
            <a:r>
              <a:rPr kumimoji="1" lang="ja-JP" altLang="en-US" dirty="0" smtClean="0"/>
              <a:t>余裕を持ってスケジューリング。あと、報連相しっかりする。</a:t>
            </a:r>
            <a:endParaRPr kumimoji="1" lang="en-US" altLang="ja-JP" dirty="0" smtClean="0"/>
          </a:p>
          <a:p>
            <a:endParaRPr lang="en-US" altLang="ja-JP" dirty="0"/>
          </a:p>
          <a:p>
            <a:r>
              <a:rPr kumimoji="1" lang="ja-JP" altLang="en-US" dirty="0" smtClean="0"/>
              <a:t>メモ確認する。</a:t>
            </a:r>
            <a:endParaRPr kumimoji="1" lang="ja-JP" altLang="en-US" dirty="0"/>
          </a:p>
        </p:txBody>
      </p:sp>
    </p:spTree>
    <p:extLst>
      <p:ext uri="{BB962C8B-B14F-4D97-AF65-F5344CB8AC3E}">
        <p14:creationId xmlns:p14="http://schemas.microsoft.com/office/powerpoint/2010/main" xmlns="" val="2358432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プログラマ研修</a:t>
            </a:r>
            <a:endParaRPr kumimoji="1" lang="ja-JP" altLang="en-US" dirty="0"/>
          </a:p>
        </p:txBody>
      </p:sp>
      <p:sp>
        <p:nvSpPr>
          <p:cNvPr id="5" name="サブタイトル 4"/>
          <p:cNvSpPr>
            <a:spLocks noGrp="1"/>
          </p:cNvSpPr>
          <p:nvPr>
            <p:ph type="subTitle" idx="1"/>
          </p:nvPr>
        </p:nvSpPr>
        <p:spPr/>
        <p:txBody>
          <a:bodyPr/>
          <a:lstStyle/>
          <a:p>
            <a:r>
              <a:rPr kumimoji="1" lang="ja-JP" altLang="en-US" dirty="0" smtClean="0"/>
              <a:t>小山　瑛圭</a:t>
            </a:r>
            <a:endParaRPr kumimoji="1" lang="ja-JP" altLang="en-US" dirty="0"/>
          </a:p>
        </p:txBody>
      </p:sp>
    </p:spTree>
    <p:extLst>
      <p:ext uri="{BB962C8B-B14F-4D97-AF65-F5344CB8AC3E}">
        <p14:creationId xmlns:p14="http://schemas.microsoft.com/office/powerpoint/2010/main" xmlns="" val="1536772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作ったもの</a:t>
            </a:r>
            <a:endParaRPr kumimoji="1" lang="en-US" altLang="ja-JP" dirty="0" smtClean="0"/>
          </a:p>
          <a:p>
            <a:pPr lvl="1"/>
            <a:r>
              <a:rPr lang="ja-JP" altLang="en-US" dirty="0"/>
              <a:t>ブロック</a:t>
            </a:r>
            <a:r>
              <a:rPr lang="ja-JP" altLang="en-US" dirty="0" smtClean="0"/>
              <a:t>崩し</a:t>
            </a:r>
            <a:endParaRPr lang="en-US" altLang="ja-JP" dirty="0" smtClean="0"/>
          </a:p>
          <a:p>
            <a:pPr marL="457200" lvl="1" indent="0">
              <a:buNone/>
            </a:pPr>
            <a:endParaRPr lang="en-US" altLang="ja-JP" dirty="0" smtClean="0"/>
          </a:p>
          <a:p>
            <a:r>
              <a:rPr kumimoji="1" lang="ja-JP" altLang="en-US" dirty="0" smtClean="0"/>
              <a:t>目的</a:t>
            </a:r>
            <a:endParaRPr kumimoji="1" lang="en-US" altLang="ja-JP" dirty="0" smtClean="0"/>
          </a:p>
          <a:p>
            <a:pPr lvl="1"/>
            <a:r>
              <a:rPr lang="ja-JP" altLang="en-US" dirty="0"/>
              <a:t>私</a:t>
            </a:r>
            <a:r>
              <a:rPr lang="ja-JP" altLang="en-US" dirty="0" smtClean="0"/>
              <a:t>の現状の能力の</a:t>
            </a:r>
            <a:r>
              <a:rPr lang="ja-JP" altLang="en-US" dirty="0" smtClean="0"/>
              <a:t>把握をしてもらうことと能力の向上</a:t>
            </a:r>
            <a:r>
              <a:rPr lang="ja-JP" altLang="en-US" dirty="0" smtClean="0"/>
              <a:t>のため</a:t>
            </a:r>
            <a:endParaRPr lang="en-US" altLang="ja-JP" dirty="0" smtClean="0"/>
          </a:p>
          <a:p>
            <a:pPr lvl="1"/>
            <a:r>
              <a:rPr lang="ja-JP" altLang="en-US" dirty="0"/>
              <a:t>研修</a:t>
            </a:r>
            <a:r>
              <a:rPr lang="ja-JP" altLang="en-US" dirty="0" smtClean="0"/>
              <a:t>発表の資料として</a:t>
            </a:r>
            <a:endParaRPr lang="en-US" altLang="ja-JP" dirty="0" smtClean="0"/>
          </a:p>
          <a:p>
            <a:endParaRPr kumimoji="1" lang="en-US" altLang="ja-JP" dirty="0"/>
          </a:p>
          <a:p>
            <a:r>
              <a:rPr kumimoji="1" lang="ja-JP" altLang="en-US" dirty="0" smtClean="0"/>
              <a:t>流れ</a:t>
            </a:r>
            <a:endParaRPr kumimoji="1" lang="en-US" altLang="ja-JP" dirty="0" smtClean="0"/>
          </a:p>
          <a:p>
            <a:pPr lvl="1"/>
            <a:r>
              <a:rPr lang="en-US" altLang="ja-JP" dirty="0"/>
              <a:t>4</a:t>
            </a:r>
            <a:r>
              <a:rPr lang="ja-JP" altLang="en-US" dirty="0"/>
              <a:t>月</a:t>
            </a:r>
            <a:r>
              <a:rPr lang="ja-JP" altLang="en-US" dirty="0" smtClean="0"/>
              <a:t>に簡単な仕様をもらい、</a:t>
            </a:r>
            <a:r>
              <a:rPr lang="en-US" altLang="ja-JP" dirty="0" smtClean="0"/>
              <a:t>5</a:t>
            </a:r>
            <a:r>
              <a:rPr lang="ja-JP" altLang="en-US" dirty="0" smtClean="0"/>
              <a:t>月に岡田さんからレビュー。それをもとに改善。</a:t>
            </a:r>
            <a:endParaRPr kumimoji="1" lang="en-US" altLang="ja-JP" dirty="0" smtClean="0"/>
          </a:p>
        </p:txBody>
      </p:sp>
    </p:spTree>
    <p:extLst>
      <p:ext uri="{BB962C8B-B14F-4D97-AF65-F5344CB8AC3E}">
        <p14:creationId xmlns:p14="http://schemas.microsoft.com/office/powerpoint/2010/main" xmlns="" val="1090366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流れ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4</a:t>
            </a:r>
            <a:r>
              <a:rPr kumimoji="1" lang="ja-JP" altLang="en-US" dirty="0" smtClean="0"/>
              <a:t>月</a:t>
            </a:r>
            <a:endParaRPr kumimoji="1" lang="en-US" altLang="ja-JP" dirty="0" smtClean="0"/>
          </a:p>
          <a:p>
            <a:pPr lvl="1"/>
            <a:r>
              <a:rPr kumimoji="1" lang="ja-JP" altLang="en-US" dirty="0" smtClean="0"/>
              <a:t>環境の準備と設計（外部の研修や新卒共通の課題があったため週</a:t>
            </a:r>
            <a:r>
              <a:rPr kumimoji="1" lang="ja-JP" altLang="en-US" dirty="0" smtClean="0"/>
              <a:t>に</a:t>
            </a:r>
            <a:r>
              <a:rPr kumimoji="1" lang="en-US" altLang="ja-JP" dirty="0" smtClean="0"/>
              <a:t>1</a:t>
            </a:r>
            <a:r>
              <a:rPr kumimoji="1" lang="ja-JP" altLang="en-US" dirty="0" smtClean="0"/>
              <a:t>時間</a:t>
            </a:r>
            <a:r>
              <a:rPr kumimoji="1" lang="ja-JP" altLang="en-US" dirty="0" smtClean="0"/>
              <a:t>程度）</a:t>
            </a:r>
            <a:endParaRPr kumimoji="1" lang="en-US" altLang="ja-JP" dirty="0" smtClean="0"/>
          </a:p>
          <a:p>
            <a:r>
              <a:rPr lang="en-US" altLang="ja-JP" dirty="0"/>
              <a:t>5</a:t>
            </a:r>
            <a:r>
              <a:rPr lang="ja-JP" altLang="en-US" dirty="0" smtClean="0"/>
              <a:t>月</a:t>
            </a:r>
            <a:endParaRPr lang="en-US" altLang="ja-JP" dirty="0" smtClean="0"/>
          </a:p>
          <a:p>
            <a:pPr lvl="1"/>
            <a:r>
              <a:rPr lang="ja-JP" altLang="en-US" dirty="0"/>
              <a:t>第一週</a:t>
            </a:r>
            <a:r>
              <a:rPr lang="ja-JP" altLang="en-US" dirty="0" smtClean="0"/>
              <a:t>はそれまでの設計をもとに実装</a:t>
            </a:r>
            <a:endParaRPr lang="en-US" altLang="ja-JP" dirty="0" smtClean="0"/>
          </a:p>
          <a:p>
            <a:pPr lvl="1"/>
            <a:r>
              <a:rPr lang="ja-JP" altLang="en-US" dirty="0" smtClean="0"/>
              <a:t>第二週は岡田さんからコードレビュー</a:t>
            </a:r>
            <a:endParaRPr lang="en-US" altLang="ja-JP" dirty="0" smtClean="0"/>
          </a:p>
          <a:p>
            <a:pPr lvl="1"/>
            <a:r>
              <a:rPr lang="ja-JP" altLang="en-US" dirty="0" smtClean="0"/>
              <a:t>第三週以降は日に１回岡田さんにレビューをしてもらいながら修正</a:t>
            </a:r>
            <a:endParaRPr lang="en-US" altLang="ja-JP" dirty="0"/>
          </a:p>
          <a:p>
            <a:r>
              <a:rPr lang="en-US" altLang="ja-JP" dirty="0" smtClean="0"/>
              <a:t>6</a:t>
            </a:r>
            <a:r>
              <a:rPr lang="ja-JP" altLang="en-US" dirty="0" smtClean="0"/>
              <a:t>月</a:t>
            </a:r>
            <a:endParaRPr lang="en-US" altLang="ja-JP" dirty="0" smtClean="0"/>
          </a:p>
          <a:p>
            <a:pPr lvl="1"/>
            <a:r>
              <a:rPr lang="ja-JP" altLang="en-US" dirty="0" smtClean="0"/>
              <a:t>第一週ブラッシュアップ</a:t>
            </a:r>
            <a:endParaRPr lang="en-US" altLang="ja-JP" dirty="0" smtClean="0"/>
          </a:p>
        </p:txBody>
      </p:sp>
    </p:spTree>
    <p:extLst>
      <p:ext uri="{BB962C8B-B14F-4D97-AF65-F5344CB8AC3E}">
        <p14:creationId xmlns:p14="http://schemas.microsoft.com/office/powerpoint/2010/main" xmlns="" val="3386314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UML</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xmlns="" val="4160022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レビュー以後の変更点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リソースプールの追加</a:t>
            </a:r>
            <a:endParaRPr kumimoji="1" lang="en-US" altLang="ja-JP" dirty="0" smtClean="0"/>
          </a:p>
          <a:p>
            <a:r>
              <a:rPr lang="en-US" altLang="ja-JP" dirty="0" smtClean="0"/>
              <a:t>RTTI</a:t>
            </a:r>
            <a:r>
              <a:rPr lang="ja-JP" altLang="en-US" dirty="0" smtClean="0"/>
              <a:t>の追加</a:t>
            </a:r>
            <a:endParaRPr lang="en-US" altLang="ja-JP" dirty="0" smtClean="0"/>
          </a:p>
          <a:p>
            <a:r>
              <a:rPr kumimoji="1" lang="en-US" altLang="ja-JP" dirty="0" smtClean="0"/>
              <a:t>Trace</a:t>
            </a:r>
            <a:r>
              <a:rPr kumimoji="1" lang="ja-JP" altLang="en-US" dirty="0" smtClean="0"/>
              <a:t>のレベル追加</a:t>
            </a:r>
            <a:endParaRPr kumimoji="1" lang="en-US" altLang="ja-JP" dirty="0" smtClean="0"/>
          </a:p>
          <a:p>
            <a:r>
              <a:rPr lang="ja-JP" altLang="en-US" dirty="0"/>
              <a:t>参照</a:t>
            </a:r>
            <a:r>
              <a:rPr lang="ja-JP" altLang="en-US" dirty="0" smtClean="0"/>
              <a:t>カウントオブジェクトの追加</a:t>
            </a:r>
            <a:endParaRPr lang="en-US" altLang="ja-JP" dirty="0" smtClean="0"/>
          </a:p>
          <a:p>
            <a:r>
              <a:rPr kumimoji="1" lang="ja-JP" altLang="en-US" dirty="0"/>
              <a:t>ノード</a:t>
            </a:r>
            <a:r>
              <a:rPr kumimoji="1" lang="ja-JP" altLang="en-US" dirty="0" smtClean="0"/>
              <a:t>構造見直し</a:t>
            </a:r>
            <a:endParaRPr kumimoji="1" lang="en-US" altLang="ja-JP" dirty="0" smtClean="0"/>
          </a:p>
          <a:p>
            <a:r>
              <a:rPr lang="ja-JP" altLang="en-US" dirty="0" smtClean="0"/>
              <a:t>境界チェック付き配列追加</a:t>
            </a:r>
            <a:endParaRPr lang="en-US" altLang="ja-JP" dirty="0" smtClean="0"/>
          </a:p>
          <a:p>
            <a:r>
              <a:rPr kumimoji="1" lang="en-US" altLang="ja-JP" dirty="0" err="1" smtClean="0"/>
              <a:t>CSVReader</a:t>
            </a:r>
            <a:r>
              <a:rPr kumimoji="1" lang="ja-JP" altLang="en-US" dirty="0" smtClean="0"/>
              <a:t>の</a:t>
            </a:r>
            <a:r>
              <a:rPr kumimoji="1" lang="en-US" altLang="ja-JP" dirty="0" smtClean="0"/>
              <a:t>Vector</a:t>
            </a:r>
            <a:r>
              <a:rPr kumimoji="1" lang="ja-JP" altLang="en-US" dirty="0" smtClean="0"/>
              <a:t>コピー削除</a:t>
            </a:r>
            <a:endParaRPr kumimoji="1" lang="en-US" altLang="ja-JP" dirty="0" smtClean="0"/>
          </a:p>
          <a:p>
            <a:r>
              <a:rPr lang="ja-JP" altLang="en-US" dirty="0" smtClean="0"/>
              <a:t>オーバーライドされた関数に</a:t>
            </a:r>
            <a:r>
              <a:rPr lang="en-US" altLang="ja-JP" dirty="0" smtClean="0"/>
              <a:t>virtual</a:t>
            </a:r>
          </a:p>
          <a:p>
            <a:r>
              <a:rPr kumimoji="1" lang="ja-JP" altLang="en-US" dirty="0" smtClean="0"/>
              <a:t>一時変数にも</a:t>
            </a:r>
            <a:r>
              <a:rPr kumimoji="1" lang="en-US" altLang="ja-JP" dirty="0" smtClean="0"/>
              <a:t>const</a:t>
            </a:r>
            <a:endParaRPr kumimoji="1" lang="ja-JP" altLang="en-US" dirty="0"/>
          </a:p>
        </p:txBody>
      </p:sp>
    </p:spTree>
    <p:extLst>
      <p:ext uri="{BB962C8B-B14F-4D97-AF65-F5344CB8AC3E}">
        <p14:creationId xmlns:p14="http://schemas.microsoft.com/office/powerpoint/2010/main" xmlns="" val="2147131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改善点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xmlns="" val="4502343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551</Words>
  <Application>Microsoft Office PowerPoint</Application>
  <PresentationFormat>画面に合わせる (4:3)</PresentationFormat>
  <Paragraphs>64</Paragraphs>
  <Slides>9</Slides>
  <Notes>4</Notes>
  <HiddenSlides>0</HiddenSlides>
  <MMClips>0</MMClips>
  <ScaleCrop>false</ScaleCrop>
  <HeadingPairs>
    <vt:vector size="4" baseType="variant">
      <vt:variant>
        <vt:lpstr>テーマ</vt:lpstr>
      </vt:variant>
      <vt:variant>
        <vt:i4>2</vt:i4>
      </vt:variant>
      <vt:variant>
        <vt:lpstr>スライド タイトル</vt:lpstr>
      </vt:variant>
      <vt:variant>
        <vt:i4>9</vt:i4>
      </vt:variant>
    </vt:vector>
  </HeadingPairs>
  <TitlesOfParts>
    <vt:vector size="11" baseType="lpstr">
      <vt:lpstr>Office ​​テーマ</vt:lpstr>
      <vt:lpstr>エッセンシャル</vt:lpstr>
      <vt:lpstr>反省会</vt:lpstr>
      <vt:lpstr>反省点</vt:lpstr>
      <vt:lpstr>改善案</vt:lpstr>
      <vt:lpstr>プログラマ研修</vt:lpstr>
      <vt:lpstr>概要</vt:lpstr>
      <vt:lpstr>流れ</vt:lpstr>
      <vt:lpstr>UML</vt:lpstr>
      <vt:lpstr>レビュー以後の変更点</vt:lpstr>
      <vt:lpstr>改善点</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a-koyama</cp:lastModifiedBy>
  <cp:revision>15</cp:revision>
  <dcterms:created xsi:type="dcterms:W3CDTF">2014-06-08T20:28:28Z</dcterms:created>
  <dcterms:modified xsi:type="dcterms:W3CDTF">2014-06-09T01:26:22Z</dcterms:modified>
</cp:coreProperties>
</file>