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5" r:id="rId4"/>
    <p:sldId id="266" r:id="rId5"/>
    <p:sldId id="267" r:id="rId6"/>
    <p:sldId id="272" r:id="rId7"/>
    <p:sldId id="269" r:id="rId8"/>
    <p:sldId id="264" r:id="rId9"/>
    <p:sldId id="273" r:id="rId10"/>
    <p:sldId id="270" r:id="rId11"/>
    <p:sldId id="262" r:id="rId1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2" y="-1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02969-8EA2-4B78-B0D9-FDE746F3C635}" type="datetimeFigureOut">
              <a:rPr kumimoji="1" lang="ja-JP" altLang="en-US" smtClean="0"/>
              <a:pPr/>
              <a:t>2014/9/29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00CC-00ED-4235-AEEC-5102D90F11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D70E-D74B-41C4-B089-A0008BD299E5}" type="datetimeFigureOut">
              <a:rPr kumimoji="1" lang="ja-JP" altLang="en-US" smtClean="0"/>
              <a:pPr/>
              <a:t>2014/9/29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0D01F-74F9-4E86-A0EA-D012BDACD4A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pic>
        <p:nvPicPr>
          <p:cNvPr id="14" name="図 13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A91E-6B0C-4B33-AAB5-037D70AF86BA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FAF-3726-4CE3-B6D2-14C840FBFB57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3528" y="4767263"/>
            <a:ext cx="2895600" cy="27384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3505200" y="4767263"/>
            <a:ext cx="2133600" cy="273844"/>
          </a:xfrm>
        </p:spPr>
        <p:txBody>
          <a:bodyPr/>
          <a:lstStyle>
            <a:lvl1pPr algn="ctr">
              <a:defRPr/>
            </a:lvl1pPr>
          </a:lstStyle>
          <a:p>
            <a:fld id="{F12D9E0E-9DD1-4716-9516-C48B8B3EC53A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pic>
        <p:nvPicPr>
          <p:cNvPr id="16" name="図 15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96F4-C1E1-4A33-8344-D7895618D7B6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6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September 29,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5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2B60-817F-4E26-8A2B-A15036D66D24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5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September 29,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4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図 19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2B67-4E86-4E80-B4C6-75318AD24683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7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Monday, September 29,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6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A51-BD75-476D-A825-EC2911528B23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053B-5793-4DA9-8131-8C0AA660C9B6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21-F8CF-4901-B4FB-042FEBB0C6AF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ED6-4AA5-4252-A959-4C650D1A19F8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1FCD-60E5-462E-93A1-B7DC4EE591FE}" type="datetime2">
              <a:rPr kumimoji="1" lang="en-US" altLang="ja-JP" smtClean="0"/>
              <a:pPr/>
              <a:t>Monday, September 29,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試用期間終了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小山　瑛圭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UAF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55525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/>
              <a:t>3.</a:t>
            </a:r>
            <a:r>
              <a:rPr lang="ja-JP" altLang="en-US" sz="2800" dirty="0" smtClean="0"/>
              <a:t>これからのこと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203597"/>
            <a:ext cx="6131024" cy="3391025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入社からこれまで</a:t>
            </a: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覚えたこと</a:t>
            </a:r>
            <a:endParaRPr lang="en-US" altLang="ja-JP" dirty="0" smtClean="0"/>
          </a:p>
          <a:p>
            <a:pPr algn="just"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4</a:t>
            </a:r>
            <a:r>
              <a:rPr lang="en-US" altLang="ja-JP" dirty="0" smtClean="0"/>
              <a:t>.</a:t>
            </a:r>
          </a:p>
          <a:p>
            <a:pPr algn="just">
              <a:buNone/>
            </a:pPr>
            <a:r>
              <a:rPr kumimoji="1" lang="en-US" altLang="ja-JP" dirty="0" smtClean="0"/>
              <a:t>5.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1707654"/>
            <a:ext cx="4943542" cy="2376264"/>
            <a:chOff x="4211960" y="1707654"/>
            <a:chExt cx="4943542" cy="237626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1707654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11960" y="2859782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11960" y="3435846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11960" y="4011910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</a:t>
            </a:r>
            <a:r>
              <a:rPr lang="ja-JP" altLang="en-US" sz="2800" dirty="0" smtClean="0"/>
              <a:t>からこれ</a:t>
            </a:r>
            <a:r>
              <a:rPr lang="ja-JP" altLang="en-US" sz="2800" dirty="0" smtClean="0"/>
              <a:t>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ブロック崩し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 for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UnityConsole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</a:t>
            </a:r>
            <a:r>
              <a:rPr lang="ja-JP" altLang="en-US" sz="2800" dirty="0" smtClean="0"/>
              <a:t>からこれ</a:t>
            </a:r>
            <a:r>
              <a:rPr lang="ja-JP" altLang="en-US" sz="2800" dirty="0" smtClean="0"/>
              <a:t>まで</a:t>
            </a:r>
            <a:endParaRPr kumimoji="1" lang="ja-JP" altLang="en-US" sz="2800" dirty="0"/>
          </a:p>
        </p:txBody>
      </p:sp>
      <p:pic>
        <p:nvPicPr>
          <p:cNvPr id="11" name="図 10" descr="Title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75606"/>
            <a:ext cx="5796136" cy="3225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</a:t>
            </a:r>
            <a:r>
              <a:rPr lang="ja-JP" altLang="en-US" sz="2800" dirty="0" smtClean="0"/>
              <a:t>からこれ</a:t>
            </a:r>
            <a:r>
              <a:rPr lang="ja-JP" altLang="en-US" sz="2800" dirty="0" smtClean="0"/>
              <a:t>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screen_02tcm21499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95686"/>
            <a:ext cx="4313087" cy="2424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図 7" descr="child-of-light-wallpaper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35646"/>
            <a:ext cx="4227547" cy="2378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UbiArtFramework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203597"/>
            <a:ext cx="6131024" cy="3391025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入社からこれまで</a:t>
            </a: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覚えたこと</a:t>
            </a:r>
            <a:endParaRPr lang="en-US" altLang="ja-JP" dirty="0" smtClean="0"/>
          </a:p>
          <a:p>
            <a:pPr algn="just">
              <a:buNone/>
            </a:pPr>
            <a:r>
              <a:rPr kumimoji="1" lang="en-US" altLang="ja-JP" dirty="0" smtClean="0"/>
              <a:t>3.</a:t>
            </a:r>
            <a:r>
              <a:rPr lang="ja-JP" altLang="en-US" dirty="0" smtClean="0"/>
              <a:t>これからのこと</a:t>
            </a: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4</a:t>
            </a:r>
            <a:r>
              <a:rPr lang="en-US" altLang="ja-JP" dirty="0" smtClean="0"/>
              <a:t>.</a:t>
            </a:r>
          </a:p>
          <a:p>
            <a:pPr algn="just">
              <a:buNone/>
            </a:pPr>
            <a:r>
              <a:rPr kumimoji="1" lang="en-US" altLang="ja-JP" dirty="0" smtClean="0"/>
              <a:t>5.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1707654"/>
            <a:ext cx="4943542" cy="2376264"/>
            <a:chOff x="4211960" y="1707654"/>
            <a:chExt cx="4943542" cy="237626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1707654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11960" y="2859782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11960" y="3435846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11960" y="4011910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55525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/>
              <a:t>2.</a:t>
            </a:r>
            <a:r>
              <a:rPr lang="ja-JP" altLang="en-US" sz="2800" dirty="0" smtClean="0"/>
              <a:t>覚えたこと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203597"/>
            <a:ext cx="6131024" cy="3391025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入社からこれまで</a:t>
            </a: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覚えたこと</a:t>
            </a:r>
            <a:endParaRPr lang="en-US" altLang="ja-JP" dirty="0" smtClean="0"/>
          </a:p>
          <a:p>
            <a:pPr algn="just">
              <a:buNone/>
            </a:pPr>
            <a:r>
              <a:rPr kumimoji="1" lang="en-US" altLang="ja-JP" dirty="0" smtClean="0"/>
              <a:t>3.</a:t>
            </a:r>
            <a:r>
              <a:rPr lang="ja-JP" altLang="en-US" dirty="0" smtClean="0"/>
              <a:t>これからのこと</a:t>
            </a: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4</a:t>
            </a:r>
            <a:r>
              <a:rPr lang="en-US" altLang="ja-JP" dirty="0" smtClean="0"/>
              <a:t>.</a:t>
            </a:r>
          </a:p>
          <a:p>
            <a:pPr algn="just">
              <a:buNone/>
            </a:pPr>
            <a:r>
              <a:rPr kumimoji="1" lang="en-US" altLang="ja-JP" dirty="0" smtClean="0"/>
              <a:t>5.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Monday, September 29,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1707654"/>
            <a:ext cx="4943542" cy="2376264"/>
            <a:chOff x="4211960" y="1707654"/>
            <a:chExt cx="4943542" cy="237626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1707654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11960" y="2859782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11960" y="3435846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11960" y="4011910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ゴシック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olas"/>
        <a:ea typeface=""/>
        <a:cs typeface=""/>
        <a:font script="Jpan" typeface="HGゴシック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113</Words>
  <Application>Microsoft Office PowerPoint</Application>
  <PresentationFormat>画面に合わせる (16:9)</PresentationFormat>
  <Paragraphs>40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試用期間終了</vt:lpstr>
      <vt:lpstr>Contents</vt:lpstr>
      <vt:lpstr>1.入社からこれまで</vt:lpstr>
      <vt:lpstr>1.入社からこれまで</vt:lpstr>
      <vt:lpstr>1.入社からこれまで</vt:lpstr>
      <vt:lpstr>Contents</vt:lpstr>
      <vt:lpstr>スライド 7</vt:lpstr>
      <vt:lpstr>スライド 8</vt:lpstr>
      <vt:lpstr>Contents</vt:lpstr>
      <vt:lpstr>スライド 10</vt:lpstr>
      <vt:lpstr>スライド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a-koyama</dc:creator>
  <cp:lastModifiedBy>a-koyama</cp:lastModifiedBy>
  <cp:revision>44</cp:revision>
  <dcterms:created xsi:type="dcterms:W3CDTF">2014-09-11T10:45:09Z</dcterms:created>
  <dcterms:modified xsi:type="dcterms:W3CDTF">2014-09-29T10:52:14Z</dcterms:modified>
</cp:coreProperties>
</file>