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65" r:id="rId4"/>
    <p:sldId id="286" r:id="rId5"/>
    <p:sldId id="279" r:id="rId6"/>
    <p:sldId id="287" r:id="rId7"/>
    <p:sldId id="266" r:id="rId8"/>
    <p:sldId id="288" r:id="rId9"/>
    <p:sldId id="280" r:id="rId10"/>
    <p:sldId id="289" r:id="rId11"/>
    <p:sldId id="281" r:id="rId12"/>
    <p:sldId id="290" r:id="rId13"/>
    <p:sldId id="267" r:id="rId14"/>
    <p:sldId id="283" r:id="rId15"/>
    <p:sldId id="274" r:id="rId16"/>
    <p:sldId id="285" r:id="rId17"/>
    <p:sldId id="269" r:id="rId18"/>
    <p:sldId id="275" r:id="rId19"/>
    <p:sldId id="270" r:id="rId20"/>
    <p:sldId id="262" r:id="rId2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78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2969-8EA2-4B78-B0D9-FDE746F3C635}" type="datetimeFigureOut">
              <a:rPr kumimoji="1" lang="ja-JP" altLang="en-US" smtClean="0"/>
              <a:pPr/>
              <a:t>2014/9/30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00CC-00ED-4235-AEEC-5102D90F11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D70E-D74B-41C4-B089-A0008BD299E5}" type="datetimeFigureOut">
              <a:rPr kumimoji="1" lang="ja-JP" altLang="en-US" smtClean="0"/>
              <a:pPr/>
              <a:t>2014/9/30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D01F-74F9-4E86-A0EA-D012BDACD4A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pic>
        <p:nvPicPr>
          <p:cNvPr id="14" name="図 13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A91E-6B0C-4B33-AAB5-037D70AF86BA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FAF-3726-4CE3-B6D2-14C840FBFB57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3528" y="4767263"/>
            <a:ext cx="2895600" cy="27384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05200" y="4767263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F12D9E0E-9DD1-4716-9516-C48B8B3EC53A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pic>
        <p:nvPicPr>
          <p:cNvPr id="16" name="図 15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96F4-C1E1-4A33-8344-D7895618D7B6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6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Tuesday, September 30,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5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2B60-817F-4E26-8A2B-A15036D66D24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5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Tuesday, September 30,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4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図 19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2B67-4E86-4E80-B4C6-75318AD24683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214456" y="39822"/>
            <a:ext cx="26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Presentation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7" name="日付プレースホルダ 3"/>
          <p:cNvSpPr txBox="1">
            <a:spLocks/>
          </p:cNvSpPr>
          <p:nvPr userDrawn="1"/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B2BD-E9B7-45BF-89F9-A3C60FAD2BB8}" type="datetime2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Tuesday, September 30, 2014</a:t>
            </a:fld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16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A51-BD75-476D-A825-EC2911528B23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053B-5793-4DA9-8131-8C0AA660C9B6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21-F8CF-4901-B4FB-042FEBB0C6AF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6ED6-4AA5-4252-A959-4C650D1A19F8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1FCD-60E5-462E-93A1-B7DC4EE591FE}" type="datetime2">
              <a:rPr kumimoji="1" lang="en-US" altLang="ja-JP" smtClean="0"/>
              <a:pPr/>
              <a:t>Tuesday, September 30,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-koyama\Desktop\&#35430;&#29992;&#26399;&#38291;&#32066;&#20102;\bandicam%202014-09-30%2016-25-53-704.av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ﾎﾟｯﾌﾟ体" pitchFamily="50" charset="-128"/>
                <a:ea typeface="HGP創英角ﾎﾟｯﾌﾟ体" pitchFamily="50" charset="-128"/>
              </a:rPr>
              <a:t>試用期間終了</a:t>
            </a:r>
            <a:endParaRPr kumimoji="1" lang="ja-JP" altLang="en-US" dirty="0"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学んだこと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ドキュメントを作る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ja-JP" sz="2800" dirty="0" err="1" smtClean="0">
                <a:latin typeface="+mj-lt"/>
                <a:ea typeface="+mj-ea"/>
                <a:cs typeface="+mj-cs"/>
              </a:rPr>
              <a:t>SetupXBoxOne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067944" y="2283718"/>
            <a:ext cx="648072" cy="1008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sz="7200" dirty="0" smtClean="0"/>
              <a:t>x</a:t>
            </a:r>
            <a:endParaRPr kumimoji="1" lang="ja-JP" altLang="en-US" sz="72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8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9662"/>
            <a:ext cx="3456384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4" name="Picture 2" descr="C:\Users\a-koyama\Desktop\試用期間終了\unity-icon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51670"/>
            <a:ext cx="2857500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 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kumimoji="1" lang="en-US" altLang="ja-JP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UnityConsole</a:t>
            </a:r>
            <a:r>
              <a:rPr kumimoji="1" lang="en-US" altLang="ja-JP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screen_02tcm21499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95686"/>
            <a:ext cx="4313087" cy="242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図 7" descr="child-of-light-wallpaper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635646"/>
            <a:ext cx="4227547" cy="2378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タイトル 1"/>
          <p:cNvSpPr txBox="1">
            <a:spLocks/>
          </p:cNvSpPr>
          <p:nvPr/>
        </p:nvSpPr>
        <p:spPr>
          <a:xfrm>
            <a:off x="5364088" y="555526"/>
            <a:ext cx="37799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ja-JP" sz="2800" dirty="0" smtClean="0"/>
              <a:t>LS4(</a:t>
            </a: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UbiArtFramework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6096" y="1059583"/>
            <a:ext cx="3707904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UbiArtFramework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bandicam 2014-09-30 16-25-53-704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1347614"/>
            <a:ext cx="5591944" cy="314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lang="en-US" altLang="ja-JP" dirty="0" smtClean="0"/>
          </a:p>
          <a:p>
            <a:pPr algn="just">
              <a:buNone/>
            </a:pP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学んだこと</a:t>
            </a:r>
            <a:endParaRPr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ドキュメントを作る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説明することを前提に作る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z="4400" b="1" dirty="0" smtClean="0"/>
              <a:t>調子に乗りすぎない</a:t>
            </a:r>
            <a:endParaRPr lang="en-US" altLang="ja-JP" sz="4400" b="1" dirty="0" smtClean="0"/>
          </a:p>
          <a:p>
            <a:endParaRPr lang="en-US" altLang="ja-JP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2.</a:t>
            </a:r>
            <a:r>
              <a:rPr lang="ja-JP" altLang="en-US" sz="2800" dirty="0" smtClean="0"/>
              <a:t>学んだこと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1200151"/>
            <a:ext cx="8964488" cy="23077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4400" b="1" dirty="0" smtClean="0"/>
              <a:t>調子に乗りすぎない</a:t>
            </a:r>
            <a:endParaRPr lang="en-US" altLang="ja-JP" sz="4400" b="1" dirty="0" smtClean="0"/>
          </a:p>
          <a:p>
            <a:pPr lvl="1"/>
            <a:r>
              <a:rPr lang="en-US" altLang="ja-JP" dirty="0" smtClean="0"/>
              <a:t>LS4</a:t>
            </a:r>
            <a:r>
              <a:rPr lang="ja-JP" altLang="en-US" dirty="0" smtClean="0"/>
              <a:t>にアサインされて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週間ぐらいの時。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今日の</a:t>
            </a:r>
            <a:r>
              <a:rPr lang="en-US" altLang="ja-JP" b="1" dirty="0" smtClean="0">
                <a:solidFill>
                  <a:srgbClr val="FF0000"/>
                </a:solidFill>
              </a:rPr>
              <a:t>7</a:t>
            </a:r>
            <a:r>
              <a:rPr lang="ja-JP" altLang="en-US" b="1" dirty="0" smtClean="0">
                <a:solidFill>
                  <a:srgbClr val="FF0000"/>
                </a:solidFill>
              </a:rPr>
              <a:t>時</a:t>
            </a:r>
            <a:r>
              <a:rPr lang="ja-JP" altLang="en-US" dirty="0" smtClean="0"/>
              <a:t>くらいには終わらせてみせますよ！」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実際終わったのは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週間後</a:t>
            </a:r>
            <a:r>
              <a:rPr lang="ja-JP" altLang="en-US" dirty="0" smtClean="0"/>
              <a:t>・・・</a:t>
            </a:r>
            <a:endParaRPr lang="en-US" altLang="ja-JP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2.</a:t>
            </a:r>
            <a:r>
              <a:rPr lang="ja-JP" altLang="en-US" sz="2800" dirty="0" smtClean="0"/>
              <a:t>学んだこと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lang="en-US" altLang="ja-JP" dirty="0" smtClean="0"/>
          </a:p>
          <a:p>
            <a:pPr algn="just">
              <a:buNone/>
            </a:pP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学んだこと</a:t>
            </a:r>
            <a:endParaRPr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625550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kumimoji="1" lang="ja-JP" altLang="en-US" sz="5400" b="1" dirty="0" smtClean="0"/>
              <a:t>武器を作る！</a:t>
            </a:r>
            <a:endParaRPr kumimoji="1" lang="en-US" altLang="ja-JP" sz="5400" b="1" dirty="0" smtClean="0"/>
          </a:p>
          <a:p>
            <a:pPr algn="ctr"/>
            <a:endParaRPr lang="en-US" altLang="ja-JP" dirty="0" smtClean="0"/>
          </a:p>
          <a:p>
            <a:pPr algn="ctr">
              <a:buNone/>
            </a:pPr>
            <a:r>
              <a:rPr kumimoji="1" lang="ja-JP" altLang="en-US" sz="4400" b="1" dirty="0" smtClean="0"/>
              <a:t>ニックさんの負担を減らす！</a:t>
            </a:r>
            <a:endParaRPr kumimoji="1" lang="en-US" altLang="ja-JP" sz="4400" b="1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555525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/>
              <a:t>3.</a:t>
            </a:r>
            <a:r>
              <a:rPr lang="ja-JP" altLang="en-US" sz="2800" dirty="0" smtClean="0"/>
              <a:t>これからのこと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5632" y="1203597"/>
            <a:ext cx="6131024" cy="3391025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入社からこれまで</a:t>
            </a:r>
            <a:endParaRPr lang="en-US" altLang="ja-JP" dirty="0" smtClean="0"/>
          </a:p>
          <a:p>
            <a:pPr algn="just">
              <a:buNone/>
            </a:pPr>
            <a:endParaRPr kumimoji="1"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学んだこと</a:t>
            </a:r>
            <a:endParaRPr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2555776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11"/>
          <p:cNvGrpSpPr/>
          <p:nvPr/>
        </p:nvGrpSpPr>
        <p:grpSpPr>
          <a:xfrm>
            <a:off x="4211960" y="1707654"/>
            <a:ext cx="4943542" cy="2376264"/>
            <a:chOff x="4211960" y="1707654"/>
            <a:chExt cx="4943542" cy="2376264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1707654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4011910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11960" y="2859782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0071"/>
            <a:ext cx="8229600" cy="507703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b="1" dirty="0" smtClean="0"/>
              <a:t>ご静聴ありがとうございました。</a:t>
            </a:r>
            <a:endParaRPr kumimoji="1" lang="ja-JP" altLang="en-US" sz="48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200151"/>
            <a:ext cx="5554960" cy="3394472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・ブロック崩し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指導者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岡田さん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期間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月～６月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:\Users\a-koyama\Desktop\Imag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275606"/>
            <a:ext cx="2371584" cy="1872208"/>
          </a:xfrm>
          <a:prstGeom prst="rect">
            <a:avLst/>
          </a:prstGeom>
          <a:noFill/>
        </p:spPr>
      </p:pic>
      <p:pic>
        <p:nvPicPr>
          <p:cNvPr id="1027" name="Picture 3" descr="C:\Users\a-koyama\Desktop\Image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499742"/>
            <a:ext cx="2462798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200151"/>
            <a:ext cx="5554960" cy="3394472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2427734"/>
            <a:ext cx="9144000" cy="57606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ja-JP" altLang="en-US" b="1" dirty="0" smtClean="0">
                <a:latin typeface="Batang" pitchFamily="18" charset="-127"/>
                <a:ea typeface="Batang" pitchFamily="18" charset="-127"/>
              </a:rPr>
              <a:t>実演</a:t>
            </a:r>
            <a:endParaRPr kumimoji="1" lang="en-US" altLang="ja-JP" b="1" dirty="0" smtClean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200151"/>
            <a:ext cx="5554960" cy="3394472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24128" y="555526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11" name="図 10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75606"/>
            <a:ext cx="5796136" cy="3225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B2BD-E9B7-45BF-89F9-A3C60FAD2BB8}" type="datetime2">
              <a:rPr lang="en-US" altLang="ja-JP" smtClean="0"/>
              <a:pPr/>
              <a:t>Tuesday, September 30, 2014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1059582"/>
            <a:ext cx="3563888" cy="72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24128" y="555526"/>
            <a:ext cx="331236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ja-JP" sz="2800" dirty="0" err="1" smtClean="0">
                <a:latin typeface="+mj-lt"/>
                <a:ea typeface="+mj-ea"/>
                <a:cs typeface="+mj-cs"/>
              </a:rPr>
              <a:t>SetupXBoxOne</a:t>
            </a:r>
            <a:r>
              <a:rPr lang="en-US" altLang="ja-JP" sz="2800" dirty="0" smtClean="0"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16624" y="1059583"/>
            <a:ext cx="3527376" cy="720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79512" y="555525"/>
            <a:ext cx="3384376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1.</a:t>
            </a:r>
            <a:r>
              <a:rPr lang="ja-JP" altLang="en-US" sz="2800" dirty="0" smtClean="0"/>
              <a:t>入社からこれまで</a:t>
            </a:r>
            <a:endParaRPr kumimoji="1" lang="ja-JP" altLang="en-US" sz="2800" dirty="0"/>
          </a:p>
        </p:txBody>
      </p:sp>
      <p:pic>
        <p:nvPicPr>
          <p:cNvPr id="2050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75606"/>
            <a:ext cx="5519936" cy="3104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ゴシック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olas"/>
        <a:ea typeface=""/>
        <a:cs typeface=""/>
        <a:font script="Jpan" typeface="HGゴシック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261</Words>
  <Application>Microsoft Office PowerPoint</Application>
  <PresentationFormat>画面に合わせる (16:9)</PresentationFormat>
  <Paragraphs>91</Paragraphs>
  <Slides>20</Slides>
  <Notes>0</Notes>
  <HiddenSlides>0</HiddenSlides>
  <MMClips>1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試用期間終了</vt:lpstr>
      <vt:lpstr>Contents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Contents</vt:lpstr>
      <vt:lpstr>スライド 16</vt:lpstr>
      <vt:lpstr>スライド 17</vt:lpstr>
      <vt:lpstr>Contents</vt:lpstr>
      <vt:lpstr>スライド 19</vt:lpstr>
      <vt:lpstr>ご静聴ありがとうございました。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a-koyama</dc:creator>
  <cp:lastModifiedBy>a-koyama</cp:lastModifiedBy>
  <cp:revision>85</cp:revision>
  <dcterms:created xsi:type="dcterms:W3CDTF">2014-09-11T10:45:09Z</dcterms:created>
  <dcterms:modified xsi:type="dcterms:W3CDTF">2014-09-30T11:03:11Z</dcterms:modified>
</cp:coreProperties>
</file>