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zy1996@connect.hku.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72718E-00A1-4C90-B262-9574431155C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PHYS4150</a:t>
            </a:r>
            <a:br>
              <a:rPr lang="en-US" altLang="zh-CN" dirty="0"/>
            </a:br>
            <a:r>
              <a:rPr lang="en-US" altLang="zh-CN" dirty="0"/>
              <a:t>Tutorial</a:t>
            </a:r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273B7B25-B8AE-4508-88EA-CC4B80C3C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Yu Ziyang</a:t>
            </a:r>
          </a:p>
          <a:p>
            <a:r>
              <a:rPr lang="en-US" altLang="zh-CN" dirty="0">
                <a:hlinkClick r:id="rId2"/>
              </a:rPr>
              <a:t>yzy1996@connect.hku.hk</a:t>
            </a:r>
            <a:endParaRPr lang="en-US" altLang="zh-CN" dirty="0"/>
          </a:p>
          <a:p>
            <a:r>
              <a:rPr lang="en-US" altLang="zh-CN" dirty="0"/>
              <a:t>Room 418, CYM Physics Building</a:t>
            </a:r>
          </a:p>
          <a:p>
            <a:r>
              <a:rPr lang="en-US" altLang="zh-CN" dirty="0"/>
              <a:t>20191011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02662-AA1B-4EAB-8ED8-5729925E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finding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F137D6-094D-4A0D-8E34-DC2ACFF1F0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629"/>
                <a:ext cx="10515600" cy="491633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Bisection method</a:t>
                </a:r>
              </a:p>
              <a:p>
                <a:r>
                  <a:rPr lang="en-US" altLang="zh-CN" dirty="0"/>
                  <a:t>The input is a continuous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and an interval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 and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have </a:t>
                </a:r>
                <a:r>
                  <a:rPr lang="en-US" altLang="zh-CN"/>
                  <a:t>opposite signs.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(1)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(2)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| is sufficiently small, return c and stop iterating.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(3)Examine the sign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replace either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or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to make sure there is a zero point crossing the new interval.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F137D6-094D-4A0D-8E34-DC2ACFF1F0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629"/>
                <a:ext cx="10515600" cy="4916334"/>
              </a:xfrm>
              <a:blipFill>
                <a:blip r:embed="rId2"/>
                <a:stretch>
                  <a:fillRect l="-1217" t="-2109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5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40766-B813-4D7A-A200-4EAB76DB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 finding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AE4F9C-5726-4B32-955F-DB9022899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Newton-Raphson method</a:t>
                </a:r>
              </a:p>
              <a:p>
                <a:pPr marL="514350" indent="-514350">
                  <a:buAutoNum type="arabicParenBoth"/>
                </a:pPr>
                <a:r>
                  <a:rPr lang="en-US" altLang="zh-CN" dirty="0"/>
                  <a:t>Starts with an initial guess of the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buAutoNum type="arabicParenBoth"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b="0" dirty="0"/>
              </a:p>
              <a:p>
                <a:pPr marL="514350" indent="-514350">
                  <a:buAutoNum type="arabicParenBoth"/>
                </a:pPr>
                <a:r>
                  <a:rPr lang="en-US" altLang="zh-CN" dirty="0"/>
                  <a:t>Repeat the process in step (2).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AE4F9C-5726-4B32-955F-DB9022899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4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5F0955-75BC-4261-AAF0-C72B1A95BDF3}"/>
                  </a:ext>
                </a:extLst>
              </p:cNvPr>
              <p:cNvSpPr txBox="1"/>
              <p:nvPr/>
            </p:nvSpPr>
            <p:spPr>
              <a:xfrm>
                <a:off x="1367161" y="1793289"/>
                <a:ext cx="1025370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/>
                  <a:t>1.Find the root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=0.3</m:t>
                        </m:r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/>
                  <a:t>in [-0.5, 1] with bisection method.</a:t>
                </a:r>
              </a:p>
              <a:p>
                <a:r>
                  <a:rPr lang="en-US" altLang="zh-CN" sz="3200" dirty="0"/>
                  <a:t>2.Find the root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with the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= 1.1.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E5F0955-75BC-4261-AAF0-C72B1A95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61" y="1793289"/>
                <a:ext cx="10253709" cy="1569660"/>
              </a:xfrm>
              <a:prstGeom prst="rect">
                <a:avLst/>
              </a:prstGeom>
              <a:blipFill>
                <a:blip r:embed="rId2"/>
                <a:stretch>
                  <a:fillRect l="-1486" t="-4651" r="-2556" b="-12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5">
            <a:extLst>
              <a:ext uri="{FF2B5EF4-FFF2-40B4-BE49-F238E27FC236}">
                <a16:creationId xmlns:a16="http://schemas.microsoft.com/office/drawing/2014/main" id="{418D3498-2A9F-42D2-B600-725B722E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Classwork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9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4395D-D874-4C4D-89B5-97A4106A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258"/>
            <a:ext cx="10515600" cy="1325563"/>
          </a:xfrm>
        </p:spPr>
        <p:txBody>
          <a:bodyPr/>
          <a:lstStyle/>
          <a:p>
            <a:r>
              <a:rPr lang="en-US" altLang="zh-CN" dirty="0"/>
              <a:t>Bisection method solution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C8FA9-0C61-4B97-B0FB-1945F22E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8" y="821885"/>
            <a:ext cx="6943725" cy="59340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98546A64-979E-46FD-BEAD-6EB84CCB242B}"/>
              </a:ext>
            </a:extLst>
          </p:cNvPr>
          <p:cNvSpPr/>
          <p:nvPr/>
        </p:nvSpPr>
        <p:spPr>
          <a:xfrm>
            <a:off x="7194313" y="2867487"/>
            <a:ext cx="493749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1FE9B1-9B30-4573-970B-E815E0C09F2E}"/>
              </a:ext>
            </a:extLst>
          </p:cNvPr>
          <p:cNvSpPr txBox="1"/>
          <p:nvPr/>
        </p:nvSpPr>
        <p:spPr>
          <a:xfrm>
            <a:off x="7794594" y="2740526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Make sure one root exist in the interval.</a:t>
            </a:r>
            <a:endParaRPr lang="zh-CN" altLang="en-US" dirty="0"/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FEE585D0-3818-4FF1-B050-09C65E220908}"/>
              </a:ext>
            </a:extLst>
          </p:cNvPr>
          <p:cNvSpPr/>
          <p:nvPr/>
        </p:nvSpPr>
        <p:spPr>
          <a:xfrm>
            <a:off x="4332303" y="3888419"/>
            <a:ext cx="257452" cy="1882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070820-BB34-4339-934E-D991CB9C8288}"/>
              </a:ext>
            </a:extLst>
          </p:cNvPr>
          <p:cNvSpPr txBox="1"/>
          <p:nvPr/>
        </p:nvSpPr>
        <p:spPr>
          <a:xfrm>
            <a:off x="4997687" y="4403324"/>
            <a:ext cx="309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Judge if the root </a:t>
            </a:r>
            <a:r>
              <a:rPr lang="en-US" altLang="zh-CN" dirty="0" err="1"/>
              <a:t>exsits</a:t>
            </a:r>
            <a:r>
              <a:rPr lang="en-US" altLang="zh-CN" dirty="0"/>
              <a:t> in [</a:t>
            </a:r>
            <a:r>
              <a:rPr lang="en-US" altLang="zh-CN" dirty="0" err="1"/>
              <a:t>a,c</a:t>
            </a:r>
            <a:r>
              <a:rPr lang="en-US" altLang="zh-CN" dirty="0"/>
              <a:t>] or [</a:t>
            </a:r>
            <a:r>
              <a:rPr lang="en-US" altLang="zh-CN" dirty="0" err="1"/>
              <a:t>c,b</a:t>
            </a:r>
            <a:r>
              <a:rPr lang="en-US" altLang="zh-CN" dirty="0"/>
              <a:t>] or the root is 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0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6D28-C924-4AC5-BCCA-A2D610ED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Newton-Raphson method solution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759C0A-F2B2-4824-ADC5-9935D2A7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1" y="1339377"/>
            <a:ext cx="57531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7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217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PHYS4150 Tutorial</vt:lpstr>
      <vt:lpstr>Root finding  </vt:lpstr>
      <vt:lpstr>Root finding </vt:lpstr>
      <vt:lpstr>Classwork </vt:lpstr>
      <vt:lpstr>Bisection method solution</vt:lpstr>
      <vt:lpstr>Newton-Raphson method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Ziyang Yu</cp:lastModifiedBy>
  <cp:revision>8</cp:revision>
  <dcterms:created xsi:type="dcterms:W3CDTF">2019-10-08T11:17:09Z</dcterms:created>
  <dcterms:modified xsi:type="dcterms:W3CDTF">2019-10-11T02:33:37Z</dcterms:modified>
</cp:coreProperties>
</file>