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D39C76-EB43-4B62-A1BD-084CDEAB6E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30495A2-26D6-457A-8EC8-332F3770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20190927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CF30-BF59-49E3-8410-AE31EFD8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7EE3E-B240-485F-87CE-876CBBD00871}"/>
                  </a:ext>
                </a:extLst>
              </p:cNvPr>
              <p:cNvSpPr txBox="1"/>
              <p:nvPr/>
            </p:nvSpPr>
            <p:spPr>
              <a:xfrm>
                <a:off x="1003176" y="1628544"/>
                <a:ext cx="10679837" cy="309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First order: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sz="2800" dirty="0"/>
                  <a:t>            (more accurate)</a:t>
                </a:r>
              </a:p>
              <a:p>
                <a:pPr/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7EE3E-B240-485F-87CE-876CBBD0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6" y="1628544"/>
                <a:ext cx="10679837" cy="3099695"/>
              </a:xfrm>
              <a:prstGeom prst="rect">
                <a:avLst/>
              </a:prstGeom>
              <a:blipFill>
                <a:blip r:embed="rId2"/>
                <a:stretch>
                  <a:fillRect l="-1199"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2C659E-52B3-4404-98F7-EC604046D641}"/>
                  </a:ext>
                </a:extLst>
              </p:cNvPr>
              <p:cNvSpPr txBox="1"/>
              <p:nvPr/>
            </p:nvSpPr>
            <p:spPr>
              <a:xfrm>
                <a:off x="1003176" y="3822808"/>
                <a:ext cx="11514339" cy="309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Second order: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)+16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       (more accurate)</a:t>
                </a:r>
              </a:p>
              <a:p>
                <a:pPr/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2C659E-52B3-4404-98F7-EC604046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6" y="3822808"/>
                <a:ext cx="11514339" cy="3099695"/>
              </a:xfrm>
              <a:prstGeom prst="rect">
                <a:avLst/>
              </a:prstGeom>
              <a:blipFill>
                <a:blip r:embed="rId3"/>
                <a:stretch>
                  <a:fillRect l="-1112"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01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96BB-89A3-4F2E-8282-212C0FF9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Classwork(1)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61AE4A-AD33-4993-BF82-8D08B044EEB5}"/>
                  </a:ext>
                </a:extLst>
              </p:cNvPr>
              <p:cNvSpPr/>
              <p:nvPr/>
            </p:nvSpPr>
            <p:spPr>
              <a:xfrm>
                <a:off x="838200" y="1500981"/>
                <a:ext cx="9042648" cy="1204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Use finite difference method to get the first and second derivative of function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y=sin(x)  at x=0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, and calculate the first and second derivative of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at x=1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61AE4A-AD33-4993-BF82-8D08B044E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0981"/>
                <a:ext cx="9042648" cy="1204497"/>
              </a:xfrm>
              <a:prstGeom prst="rect">
                <a:avLst/>
              </a:prstGeom>
              <a:blipFill>
                <a:blip r:embed="rId2"/>
                <a:stretch>
                  <a:fillRect l="-1079" t="-4040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4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CFCFD-71E8-4351-9C96-29FB7115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28274-4949-4FB6-A37A-532C8E26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808238" cy="19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FAFF-5747-47FF-8384-9DD18BA5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Interpolation </a:t>
            </a:r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69A498FC-C85B-41F5-8ACB-3BBCBC9188FD}"/>
              </a:ext>
            </a:extLst>
          </p:cNvPr>
          <p:cNvSpPr/>
          <p:nvPr/>
        </p:nvSpPr>
        <p:spPr>
          <a:xfrm>
            <a:off x="912180" y="1622690"/>
            <a:ext cx="85645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Lagrangian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Polynomial interpolation to find the value of f(x) for  x=0.55.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 descr="C:\Documents and Settings\Administrator\Application Data\Tencent\Users\360567802\QQ\WinTemp\RichOle\I[SYMKA0QAFG0M))NJAX}ZD.jpg">
            <a:extLst>
              <a:ext uri="{FF2B5EF4-FFF2-40B4-BE49-F238E27FC236}">
                <a16:creationId xmlns:a16="http://schemas.microsoft.com/office/drawing/2014/main" id="{1A9530F5-E598-40BD-9BA7-796B450E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0" y="2964656"/>
            <a:ext cx="868680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0121-11E5-4882-AC7B-ED11EEE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BE70F-1B27-4487-9A20-F1D3955A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787398"/>
            <a:ext cx="6648450" cy="44577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155AC85-9A50-44F5-84F8-4768C7765BD2}"/>
              </a:ext>
            </a:extLst>
          </p:cNvPr>
          <p:cNvGrpSpPr/>
          <p:nvPr/>
        </p:nvGrpSpPr>
        <p:grpSpPr>
          <a:xfrm>
            <a:off x="136440" y="1707010"/>
            <a:ext cx="5466438" cy="2273653"/>
            <a:chOff x="136440" y="1707010"/>
            <a:chExt cx="5466438" cy="22736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2B765CC-2EB3-4722-A050-E1148D393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40" y="1707010"/>
              <a:ext cx="2498792" cy="87307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A7B965-1ED3-4086-A776-5C5218F8A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440" y="2664786"/>
              <a:ext cx="5466438" cy="7029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63B7FA-599D-455E-9477-9D12A0E80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440" y="3542513"/>
              <a:ext cx="1838325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116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PHYS4150 Tutorial</vt:lpstr>
      <vt:lpstr>Differentiation</vt:lpstr>
      <vt:lpstr>Classwork(1)</vt:lpstr>
      <vt:lpstr>Solution </vt:lpstr>
      <vt:lpstr>Interpolation 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9</cp:revision>
  <dcterms:created xsi:type="dcterms:W3CDTF">2019-09-25T06:02:05Z</dcterms:created>
  <dcterms:modified xsi:type="dcterms:W3CDTF">2019-09-25T09:04:38Z</dcterms:modified>
</cp:coreProperties>
</file>