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F9FA2-1515-4E3B-B74E-83D65B650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C40866-8BF4-4C11-B1FA-A4F8A7BB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A6C9E-6C80-4348-B81C-937BEBFC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B0B1E-38EC-4EFB-8B47-09D26178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7FA72-55D0-4D6C-9B67-C6918492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98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2A8E9-4DF1-4CFA-97D3-CCB930CE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C936A-E131-4676-87F9-C3ACEF752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172D4-038B-4ED6-A668-A7B0292A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705E0-35F8-4E95-8568-51C4A0DD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2A516-7E05-4A7A-892F-41B94069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9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F4E6BC-B87A-4CAB-8EAE-224E34538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C91A7-281B-42ED-9B0E-029DDA92A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50C71-7CF3-4CBA-BB1C-5A0B97C5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4B51E-2525-4A4C-90D7-260ADB24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16FD0-9183-497F-ADA9-23ACB703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2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78DE-26A6-4AC9-8C62-2CED6A28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87B30-E5ED-48B6-91B4-B4A341E63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5799E-A5B3-45AE-BDC1-D4B73598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3DC89-BAB4-43B7-A1E2-3A100494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54C99-6EEC-4F38-81EE-67694356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5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D2226-76A0-4A78-A3E6-301DC8F2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FE891-3734-4A15-B2CC-903181BC7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B55B3-2F0B-4EEF-ABE0-2D1A0C3A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BA042-EBC6-42AF-BA28-C18CAF34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0E0B0-75A8-446B-B377-39637794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1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D12B-1352-4BCE-8AE1-15EDF786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335C6-2DAA-438D-A88B-956FB526C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3E351F-07FD-4EE6-92CD-C66EA1736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9353B-5831-4862-A0DF-D9930AFA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F359A3-6EB5-4D04-85E5-F55D8426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9A97C-2598-40F7-828C-F76F29F8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1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C54E3-B77F-4E51-B2CF-2BC48889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957590-8BE4-4AB1-B56E-DB5016040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ED6A3-740B-45A8-B7B6-66844013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C0D2C0-EA94-4D2E-8EBE-77B38BE3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1D5583-C627-4C74-A560-82CE02F9B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E1671C-565C-495E-804B-BE07C2EE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13EE89-3F76-4AC0-973D-51FC4293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2E847E-CBF8-4411-B216-76C4A596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B1B78-FFC6-47E8-B89F-74421C97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B31A63-9220-47A6-BDC0-466565FC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A636BE-5759-4DAC-A519-310B507A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991B73-9A69-4992-B8D8-B32E638D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1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895EC9-A6B5-4318-AEA7-DF4F3DE6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9A3774-AE51-497C-A168-77641E4F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96AD87-7626-4858-930E-CE39E0E1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0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837E-CC23-4D74-A466-026F370E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27E67-C9BB-4402-86B4-145E0B636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3D3F8C-6077-43D4-918E-861821F0C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C8B31-88F0-4E5C-B402-FDF7CA43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81879-315B-4734-B983-AE69B66A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5CEEB-5F68-4578-B841-F7A6B666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8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62D1F-5B22-4445-A9F0-8B09B180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0DE99F-2F9A-4C70-821D-C9A687B11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15FA22-9435-4883-AEF7-D8CFF8FC9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3ED43-3140-42A3-893C-B365BFB9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681-8077-4741-AAC9-5F0B56BC667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E509D-F5A3-4FE6-BCE1-0712707F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4F9D6-8541-4E69-86D9-2D82C334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1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B34CAF-B648-483F-A580-0AC65C98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EE0DF9-A95A-4ECC-AFA6-2E2E679C0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DDA04-C0CA-4C83-9236-444ED2E42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4681-8077-4741-AAC9-5F0B56BC667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3A3CB-AF48-4789-ABBB-46A46FD6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5F068-46EC-4202-A9EE-432FC168C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22FA-AAC6-4E02-882C-905FD7443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y1996@connect.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011A18-B951-4553-929F-BD0C9A87D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Yu Ziyang</a:t>
            </a:r>
          </a:p>
          <a:p>
            <a:r>
              <a:rPr lang="en-US" altLang="zh-CN" dirty="0">
                <a:hlinkClick r:id="rId2"/>
              </a:rPr>
              <a:t>yzy1996@connect.hku.hk</a:t>
            </a:r>
            <a:endParaRPr lang="en-US" altLang="zh-CN" dirty="0"/>
          </a:p>
          <a:p>
            <a:r>
              <a:rPr lang="en-US" altLang="zh-CN" dirty="0"/>
              <a:t>Room 418, CYM Physics Building</a:t>
            </a:r>
          </a:p>
          <a:p>
            <a:r>
              <a:rPr lang="en-US" altLang="zh-CN" dirty="0"/>
              <a:t>20190920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5318DCC-6F85-4B04-BF6B-89304A479A8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PHYS4150</a:t>
            </a:r>
            <a:br>
              <a:rPr lang="en-US" altLang="zh-CN" dirty="0"/>
            </a:br>
            <a:r>
              <a:rPr lang="en-US" altLang="zh-CN" dirty="0"/>
              <a:t>Tutorial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39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3A0F1-E79B-48B2-BC0C-3FD1AA4C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Numerical integration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E18AA7-2435-4112-A7FA-4293C0344729}"/>
                  </a:ext>
                </a:extLst>
              </p:cNvPr>
              <p:cNvSpPr txBox="1"/>
              <p:nvPr/>
            </p:nvSpPr>
            <p:spPr>
              <a:xfrm>
                <a:off x="941032" y="1690688"/>
                <a:ext cx="5512022" cy="76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0" dirty="0"/>
                  <a:t>Riemann integral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E18AA7-2435-4112-A7FA-4293C0344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2" y="1690688"/>
                <a:ext cx="5512022" cy="761299"/>
              </a:xfrm>
              <a:prstGeom prst="rect">
                <a:avLst/>
              </a:prstGeom>
              <a:blipFill>
                <a:blip r:embed="rId2"/>
                <a:stretch>
                  <a:fillRect l="-3867" t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D3FC21-29D7-4FA0-91FB-294B2FDEFED7}"/>
                  </a:ext>
                </a:extLst>
              </p:cNvPr>
              <p:cNvSpPr txBox="1"/>
              <p:nvPr/>
            </p:nvSpPr>
            <p:spPr>
              <a:xfrm>
                <a:off x="941032" y="2667701"/>
                <a:ext cx="7876900" cy="748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0" dirty="0"/>
                  <a:t>Numerical calculation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t-BR" altLang="zh-CN" sz="28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nary>
                              <m:naryPr>
                                <m:chr m:val="∑"/>
                                <m:ctrlPr>
                                  <a:rPr lang="pt-BR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nary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D3FC21-29D7-4FA0-91FB-294B2FDEF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2" y="2667701"/>
                <a:ext cx="7876900" cy="748410"/>
              </a:xfrm>
              <a:prstGeom prst="rect">
                <a:avLst/>
              </a:prstGeom>
              <a:blipFill>
                <a:blip r:embed="rId3"/>
                <a:stretch>
                  <a:fillRect l="-2707" t="-5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DF9A1A9-7C2F-4354-89DB-4E37FA73B2EB}"/>
                  </a:ext>
                </a:extLst>
              </p:cNvPr>
              <p:cNvSpPr txBox="1"/>
              <p:nvPr/>
            </p:nvSpPr>
            <p:spPr>
              <a:xfrm>
                <a:off x="941032" y="3975873"/>
                <a:ext cx="3066609" cy="50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/>
                  <a:t>How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/>
                  <a:t>: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DF9A1A9-7C2F-4354-89DB-4E37FA73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2" y="3975873"/>
                <a:ext cx="3066609" cy="504625"/>
              </a:xfrm>
              <a:prstGeom prst="rect">
                <a:avLst/>
              </a:prstGeom>
              <a:blipFill>
                <a:blip r:embed="rId4"/>
                <a:stretch>
                  <a:fillRect l="-7952" t="-20482" r="-7356" b="-49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414A149-F676-415E-BCF8-447A91058D90}"/>
              </a:ext>
            </a:extLst>
          </p:cNvPr>
          <p:cNvSpPr txBox="1"/>
          <p:nvPr/>
        </p:nvSpPr>
        <p:spPr>
          <a:xfrm>
            <a:off x="4429957" y="3975873"/>
            <a:ext cx="5078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Rectangular rule, Trapezoidal rule, Simpson’s rule 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6B3126-3BFF-44F8-9676-80FDEA5BCDC3}"/>
              </a:ext>
            </a:extLst>
          </p:cNvPr>
          <p:cNvSpPr txBox="1"/>
          <p:nvPr/>
        </p:nvSpPr>
        <p:spPr>
          <a:xfrm>
            <a:off x="838200" y="5175682"/>
            <a:ext cx="9104790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Monte Carlo integration: random sampling</a:t>
            </a:r>
            <a:endParaRPr lang="zh-CN" altLang="en-US" sz="2800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C08F361E-2B15-48BC-810D-D4F39B3A52F9}"/>
              </a:ext>
            </a:extLst>
          </p:cNvPr>
          <p:cNvSpPr/>
          <p:nvPr/>
        </p:nvSpPr>
        <p:spPr>
          <a:xfrm>
            <a:off x="2246050" y="2210540"/>
            <a:ext cx="328474" cy="457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0B74433-6EC7-4BBC-84F2-BDDDAACF97FA}"/>
              </a:ext>
            </a:extLst>
          </p:cNvPr>
          <p:cNvSpPr/>
          <p:nvPr/>
        </p:nvSpPr>
        <p:spPr>
          <a:xfrm>
            <a:off x="2246050" y="3371256"/>
            <a:ext cx="328474" cy="457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3F086-9E00-43A9-88DA-9A8EA93F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classwork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A688FB-660E-4340-B018-C840CFB1FB0E}"/>
                  </a:ext>
                </a:extLst>
              </p:cNvPr>
              <p:cNvSpPr/>
              <p:nvPr/>
            </p:nvSpPr>
            <p:spPr>
              <a:xfrm>
                <a:off x="1015013" y="1775534"/>
                <a:ext cx="7480917" cy="2038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Write a program to calculate the integral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𝐴</m:t>
                      </m:r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using the rectangular rule, trapezoidal rule, Simpsons rule, and a Monte Carlo method respectively. (a = 1, b = 3)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A688FB-660E-4340-B018-C840CFB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" y="1775534"/>
                <a:ext cx="7480917" cy="2038058"/>
              </a:xfrm>
              <a:prstGeom prst="rect">
                <a:avLst/>
              </a:prstGeom>
              <a:blipFill>
                <a:blip r:embed="rId2"/>
                <a:stretch>
                  <a:fillRect l="-1304" t="-2388" b="-5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41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447B-1B17-4381-BECD-5FCA6237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Rectangular rule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51161E-765E-42B5-866C-3B59B4497699}"/>
              </a:ext>
            </a:extLst>
          </p:cNvPr>
          <p:cNvGrpSpPr/>
          <p:nvPr/>
        </p:nvGrpSpPr>
        <p:grpSpPr>
          <a:xfrm>
            <a:off x="757237" y="1690688"/>
            <a:ext cx="3033713" cy="2009774"/>
            <a:chOff x="757237" y="1690688"/>
            <a:chExt cx="3033713" cy="200977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D0807E8-987E-4D16-B917-E01C5CF3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2114550" cy="52387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4BB2F0A-B8A9-42C6-9497-CDFB13A06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305050"/>
              <a:ext cx="2952750" cy="4000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0686A63-DFBB-4B1C-A383-472B3EF1F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237" y="2795587"/>
              <a:ext cx="2562225" cy="904875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B2A41A2-CA43-479C-821B-C29A4E25DC7C}"/>
              </a:ext>
            </a:extLst>
          </p:cNvPr>
          <p:cNvSpPr txBox="1"/>
          <p:nvPr/>
        </p:nvSpPr>
        <p:spPr>
          <a:xfrm>
            <a:off x="674703" y="4021584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total error is: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4240CA-3192-4497-9AE6-0F224C607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22" y="4310062"/>
            <a:ext cx="3971925" cy="1581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CD7E7D-C3BC-4EC7-BEF4-AE51D88A8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544" y="1690688"/>
            <a:ext cx="49053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7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D37EB-A54A-458A-9297-29D6D228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Trapezoidal rule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DE0A58-62FB-4E19-A6E7-557E3A31C929}"/>
              </a:ext>
            </a:extLst>
          </p:cNvPr>
          <p:cNvGrpSpPr/>
          <p:nvPr/>
        </p:nvGrpSpPr>
        <p:grpSpPr>
          <a:xfrm>
            <a:off x="580747" y="1495380"/>
            <a:ext cx="5722399" cy="2179976"/>
            <a:chOff x="838200" y="1690688"/>
            <a:chExt cx="6305550" cy="24288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07AD9BA-ABD3-42CC-96C7-B76301348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2457450" cy="8382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0655FAA-0163-4933-BE45-95E7E88C7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528888"/>
              <a:ext cx="6305550" cy="1590675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3ADEFCEC-E1B5-40E8-834F-8672F06AE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304" y="1728032"/>
            <a:ext cx="4333875" cy="2466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B5D950-1E41-4141-94B1-82FB927B0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03" y="4746023"/>
            <a:ext cx="10867677" cy="193058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B24FE5-538C-41F0-8300-1617497C8CE4}"/>
              </a:ext>
            </a:extLst>
          </p:cNvPr>
          <p:cNvSpPr/>
          <p:nvPr/>
        </p:nvSpPr>
        <p:spPr>
          <a:xfrm>
            <a:off x="6814304" y="2961519"/>
            <a:ext cx="4333875" cy="467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135831D3-AF2B-45F1-985B-2D633942937E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5937242" y="3195259"/>
            <a:ext cx="877062" cy="155076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04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51395-68EA-44BD-B448-581F22F2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Simpson’s rule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C131A7D-F664-4EE6-B027-0331859E03A3}"/>
              </a:ext>
            </a:extLst>
          </p:cNvPr>
          <p:cNvGrpSpPr/>
          <p:nvPr/>
        </p:nvGrpSpPr>
        <p:grpSpPr>
          <a:xfrm>
            <a:off x="465985" y="1556412"/>
            <a:ext cx="6191250" cy="2053962"/>
            <a:chOff x="465985" y="1556412"/>
            <a:chExt cx="6191250" cy="205396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89AE75-A077-456B-B815-814CD4BA8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985" y="1556412"/>
              <a:ext cx="6191250" cy="8477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5E9FEF1-E8B5-403B-847E-5DEA03A6A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025" y="2486424"/>
              <a:ext cx="5162550" cy="1123950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5733566-303D-49D4-A353-4E9C5AB3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807" y="1519636"/>
            <a:ext cx="25527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9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11796-7D8F-4C63-966F-0FA0F1C9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Monte Carlo integration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5A7C2D-8174-45E8-A8D1-7105A1382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538287"/>
            <a:ext cx="2619375" cy="904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118CC6-43BE-4F27-8366-42E292389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6674"/>
            <a:ext cx="4514850" cy="1009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20594D-06DF-464F-9EA9-39BDC6090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0" y="1962149"/>
            <a:ext cx="23050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3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102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PHYS4150 Tutorial</vt:lpstr>
      <vt:lpstr>Numerical integration </vt:lpstr>
      <vt:lpstr>classwork</vt:lpstr>
      <vt:lpstr>Rectangular rule</vt:lpstr>
      <vt:lpstr>Trapezoidal rule</vt:lpstr>
      <vt:lpstr>Simpson’s rule</vt:lpstr>
      <vt:lpstr>Monte Carlo integration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 Tutorial</dc:title>
  <dc:creator>Ziyang Yu</dc:creator>
  <cp:lastModifiedBy>Ziyang Yu</cp:lastModifiedBy>
  <cp:revision>10</cp:revision>
  <dcterms:created xsi:type="dcterms:W3CDTF">2019-09-18T02:49:50Z</dcterms:created>
  <dcterms:modified xsi:type="dcterms:W3CDTF">2019-09-18T14:11:37Z</dcterms:modified>
</cp:coreProperties>
</file>